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2"/>
  </p:notesMasterIdLst>
  <p:sldIdLst>
    <p:sldId id="256" r:id="rId5"/>
    <p:sldId id="276" r:id="rId6"/>
    <p:sldId id="301" r:id="rId7"/>
    <p:sldId id="303" r:id="rId8"/>
    <p:sldId id="305" r:id="rId9"/>
    <p:sldId id="306" r:id="rId10"/>
    <p:sldId id="307" r:id="rId11"/>
    <p:sldId id="308" r:id="rId12"/>
    <p:sldId id="309" r:id="rId13"/>
    <p:sldId id="310" r:id="rId14"/>
    <p:sldId id="302" r:id="rId15"/>
    <p:sldId id="304" r:id="rId16"/>
    <p:sldId id="311" r:id="rId17"/>
    <p:sldId id="312" r:id="rId18"/>
    <p:sldId id="313" r:id="rId19"/>
    <p:sldId id="314" r:id="rId20"/>
    <p:sldId id="315" r:id="rId21"/>
    <p:sldId id="316" r:id="rId22"/>
    <p:sldId id="317" r:id="rId23"/>
    <p:sldId id="318" r:id="rId24"/>
    <p:sldId id="319" r:id="rId25"/>
    <p:sldId id="320" r:id="rId26"/>
    <p:sldId id="322" r:id="rId27"/>
    <p:sldId id="321" r:id="rId28"/>
    <p:sldId id="323" r:id="rId29"/>
    <p:sldId id="324" r:id="rId30"/>
    <p:sldId id="32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8E6811-3187-4416-ABC7-4EC851ABE45E}" v="166" dt="2022-11-07T17:15:09.5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85" autoAdjust="0"/>
    <p:restoredTop sz="87610" autoAdjust="0"/>
  </p:normalViewPr>
  <p:slideViewPr>
    <p:cSldViewPr snapToGrid="0">
      <p:cViewPr varScale="1">
        <p:scale>
          <a:sx n="66" d="100"/>
          <a:sy n="66" d="100"/>
        </p:scale>
        <p:origin x="464" y="184"/>
      </p:cViewPr>
      <p:guideLst>
        <p:guide orient="horz" pos="62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uza Saduyeva" userId="TSF3bWzFY985OGig8Ur8Ygu0WnGxazcmFeoruVVrycI=" providerId="None" clId="Web-{278E6811-3187-4416-ABC7-4EC851ABE45E}"/>
    <pc:docChg chg="modSld">
      <pc:chgData name="Feruza Saduyeva" userId="TSF3bWzFY985OGig8Ur8Ygu0WnGxazcmFeoruVVrycI=" providerId="None" clId="Web-{278E6811-3187-4416-ABC7-4EC851ABE45E}" dt="2022-11-07T17:15:06.843" v="181" actId="20577"/>
      <pc:docMkLst>
        <pc:docMk/>
      </pc:docMkLst>
      <pc:sldChg chg="modSp">
        <pc:chgData name="Feruza Saduyeva" userId="TSF3bWzFY985OGig8Ur8Ygu0WnGxazcmFeoruVVrycI=" providerId="None" clId="Web-{278E6811-3187-4416-ABC7-4EC851ABE45E}" dt="2022-11-07T17:03:09.190" v="7" actId="20577"/>
        <pc:sldMkLst>
          <pc:docMk/>
          <pc:sldMk cId="2090209965" sldId="256"/>
        </pc:sldMkLst>
        <pc:spChg chg="mod">
          <ac:chgData name="Feruza Saduyeva" userId="TSF3bWzFY985OGig8Ur8Ygu0WnGxazcmFeoruVVrycI=" providerId="None" clId="Web-{278E6811-3187-4416-ABC7-4EC851ABE45E}" dt="2022-11-07T17:02:49.064" v="2" actId="20577"/>
          <ac:spMkLst>
            <pc:docMk/>
            <pc:sldMk cId="2090209965" sldId="256"/>
            <ac:spMk id="2" creationId="{00000000-0000-0000-0000-000000000000}"/>
          </ac:spMkLst>
        </pc:spChg>
        <pc:spChg chg="mod">
          <ac:chgData name="Feruza Saduyeva" userId="TSF3bWzFY985OGig8Ur8Ygu0WnGxazcmFeoruVVrycI=" providerId="None" clId="Web-{278E6811-3187-4416-ABC7-4EC851ABE45E}" dt="2022-11-07T17:03:09.190" v="7" actId="20577"/>
          <ac:spMkLst>
            <pc:docMk/>
            <pc:sldMk cId="2090209965" sldId="256"/>
            <ac:spMk id="3" creationId="{00000000-0000-0000-0000-000000000000}"/>
          </ac:spMkLst>
        </pc:spChg>
      </pc:sldChg>
      <pc:sldChg chg="modSp">
        <pc:chgData name="Feruza Saduyeva" userId="TSF3bWzFY985OGig8Ur8Ygu0WnGxazcmFeoruVVrycI=" providerId="None" clId="Web-{278E6811-3187-4416-ABC7-4EC851ABE45E}" dt="2022-11-07T17:05:36.961" v="32" actId="20577"/>
        <pc:sldMkLst>
          <pc:docMk/>
          <pc:sldMk cId="1129636698" sldId="276"/>
        </pc:sldMkLst>
        <pc:spChg chg="mod">
          <ac:chgData name="Feruza Saduyeva" userId="TSF3bWzFY985OGig8Ur8Ygu0WnGxazcmFeoruVVrycI=" providerId="None" clId="Web-{278E6811-3187-4416-ABC7-4EC851ABE45E}" dt="2022-11-07T17:04:16.115" v="19" actId="20577"/>
          <ac:spMkLst>
            <pc:docMk/>
            <pc:sldMk cId="1129636698" sldId="276"/>
            <ac:spMk id="2" creationId="{65A94188-6D21-4339-9660-9031B183B17D}"/>
          </ac:spMkLst>
        </pc:spChg>
        <pc:spChg chg="mod">
          <ac:chgData name="Feruza Saduyeva" userId="TSF3bWzFY985OGig8Ur8Ygu0WnGxazcmFeoruVVrycI=" providerId="None" clId="Web-{278E6811-3187-4416-ABC7-4EC851ABE45E}" dt="2022-11-07T17:05:36.961" v="32" actId="20577"/>
          <ac:spMkLst>
            <pc:docMk/>
            <pc:sldMk cId="1129636698" sldId="276"/>
            <ac:spMk id="7" creationId="{B8612B6D-FC66-485F-9690-E00B6B1E42A5}"/>
          </ac:spMkLst>
        </pc:spChg>
        <pc:spChg chg="mod">
          <ac:chgData name="Feruza Saduyeva" userId="TSF3bWzFY985OGig8Ur8Ygu0WnGxazcmFeoruVVrycI=" providerId="None" clId="Web-{278E6811-3187-4416-ABC7-4EC851ABE45E}" dt="2022-11-07T17:04:45.709" v="26" actId="20577"/>
          <ac:spMkLst>
            <pc:docMk/>
            <pc:sldMk cId="1129636698" sldId="276"/>
            <ac:spMk id="11" creationId="{0A28EFD6-1D3C-411D-8170-6F0E2A836573}"/>
          </ac:spMkLst>
        </pc:spChg>
        <pc:spChg chg="mod">
          <ac:chgData name="Feruza Saduyeva" userId="TSF3bWzFY985OGig8Ur8Ygu0WnGxazcmFeoruVVrycI=" providerId="None" clId="Web-{278E6811-3187-4416-ABC7-4EC851ABE45E}" dt="2022-11-07T17:04:56.600" v="27" actId="20577"/>
          <ac:spMkLst>
            <pc:docMk/>
            <pc:sldMk cId="1129636698" sldId="276"/>
            <ac:spMk id="18" creationId="{A2D1B83F-D777-477E-9F71-A74ACEF39D05}"/>
          </ac:spMkLst>
        </pc:spChg>
      </pc:sldChg>
      <pc:sldChg chg="modSp">
        <pc:chgData name="Feruza Saduyeva" userId="TSF3bWzFY985OGig8Ur8Ygu0WnGxazcmFeoruVVrycI=" providerId="None" clId="Web-{278E6811-3187-4416-ABC7-4EC851ABE45E}" dt="2022-11-07T17:06:06.900" v="39" actId="20577"/>
        <pc:sldMkLst>
          <pc:docMk/>
          <pc:sldMk cId="3607284952" sldId="301"/>
        </pc:sldMkLst>
        <pc:spChg chg="mod">
          <ac:chgData name="Feruza Saduyeva" userId="TSF3bWzFY985OGig8Ur8Ygu0WnGxazcmFeoruVVrycI=" providerId="None" clId="Web-{278E6811-3187-4416-ABC7-4EC851ABE45E}" dt="2022-11-07T17:06:06.900" v="39" actId="20577"/>
          <ac:spMkLst>
            <pc:docMk/>
            <pc:sldMk cId="3607284952" sldId="301"/>
            <ac:spMk id="2" creationId="{8C8E7830-7FF3-4DD0-BC6B-42B177FD7775}"/>
          </ac:spMkLst>
        </pc:spChg>
        <pc:spChg chg="mod">
          <ac:chgData name="Feruza Saduyeva" userId="TSF3bWzFY985OGig8Ur8Ygu0WnGxazcmFeoruVVrycI=" providerId="None" clId="Web-{278E6811-3187-4416-ABC7-4EC851ABE45E}" dt="2022-11-07T17:05:49.821" v="35" actId="20577"/>
          <ac:spMkLst>
            <pc:docMk/>
            <pc:sldMk cId="3607284952" sldId="301"/>
            <ac:spMk id="3" creationId="{6C6A796E-0E1C-4FF2-AA23-7D0126BF60F9}"/>
          </ac:spMkLst>
        </pc:spChg>
        <pc:spChg chg="mod">
          <ac:chgData name="Feruza Saduyeva" userId="TSF3bWzFY985OGig8Ur8Ygu0WnGxazcmFeoruVVrycI=" providerId="None" clId="Web-{278E6811-3187-4416-ABC7-4EC851ABE45E}" dt="2022-11-07T17:06:01.744" v="38" actId="20577"/>
          <ac:spMkLst>
            <pc:docMk/>
            <pc:sldMk cId="3607284952" sldId="301"/>
            <ac:spMk id="5" creationId="{6C6A796E-0E1C-4FF2-AA23-7D0126BF60F9}"/>
          </ac:spMkLst>
        </pc:spChg>
      </pc:sldChg>
      <pc:sldChg chg="modSp">
        <pc:chgData name="Feruza Saduyeva" userId="TSF3bWzFY985OGig8Ur8Ygu0WnGxazcmFeoruVVrycI=" providerId="None" clId="Web-{278E6811-3187-4416-ABC7-4EC851ABE45E}" dt="2022-11-07T17:09:34.845" v="83" actId="20577"/>
        <pc:sldMkLst>
          <pc:docMk/>
          <pc:sldMk cId="4208158451" sldId="302"/>
        </pc:sldMkLst>
        <pc:spChg chg="mod">
          <ac:chgData name="Feruza Saduyeva" userId="TSF3bWzFY985OGig8Ur8Ygu0WnGxazcmFeoruVVrycI=" providerId="None" clId="Web-{278E6811-3187-4416-ABC7-4EC851ABE45E}" dt="2022-11-07T17:09:15.517" v="79" actId="20577"/>
          <ac:spMkLst>
            <pc:docMk/>
            <pc:sldMk cId="4208158451" sldId="302"/>
            <ac:spMk id="2" creationId="{376B3BC8-7831-4A22-8984-7F6EAF8B5B46}"/>
          </ac:spMkLst>
        </pc:spChg>
        <pc:graphicFrameChg chg="modGraphic">
          <ac:chgData name="Feruza Saduyeva" userId="TSF3bWzFY985OGig8Ur8Ygu0WnGxazcmFeoruVVrycI=" providerId="None" clId="Web-{278E6811-3187-4416-ABC7-4EC851ABE45E}" dt="2022-11-07T17:09:34.845" v="83" actId="20577"/>
          <ac:graphicFrameMkLst>
            <pc:docMk/>
            <pc:sldMk cId="4208158451" sldId="302"/>
            <ac:graphicFrameMk id="4" creationId="{865D4337-BBF8-4B3E-8B88-3903D9952D85}"/>
          </ac:graphicFrameMkLst>
        </pc:graphicFrameChg>
      </pc:sldChg>
      <pc:sldChg chg="modSp">
        <pc:chgData name="Feruza Saduyeva" userId="TSF3bWzFY985OGig8Ur8Ygu0WnGxazcmFeoruVVrycI=" providerId="None" clId="Web-{278E6811-3187-4416-ABC7-4EC851ABE45E}" dt="2022-11-07T17:06:47.073" v="46" actId="20577"/>
        <pc:sldMkLst>
          <pc:docMk/>
          <pc:sldMk cId="4022049979" sldId="303"/>
        </pc:sldMkLst>
        <pc:spChg chg="mod">
          <ac:chgData name="Feruza Saduyeva" userId="TSF3bWzFY985OGig8Ur8Ygu0WnGxazcmFeoruVVrycI=" providerId="None" clId="Web-{278E6811-3187-4416-ABC7-4EC851ABE45E}" dt="2022-11-07T17:06:47.073" v="46" actId="20577"/>
          <ac:spMkLst>
            <pc:docMk/>
            <pc:sldMk cId="4022049979" sldId="303"/>
            <ac:spMk id="2" creationId="{9E127CA8-358E-4021-96EB-F2E9561513D2}"/>
          </ac:spMkLst>
        </pc:spChg>
        <pc:spChg chg="mod">
          <ac:chgData name="Feruza Saduyeva" userId="TSF3bWzFY985OGig8Ur8Ygu0WnGxazcmFeoruVVrycI=" providerId="None" clId="Web-{278E6811-3187-4416-ABC7-4EC851ABE45E}" dt="2022-11-07T17:06:22.838" v="41" actId="20577"/>
          <ac:spMkLst>
            <pc:docMk/>
            <pc:sldMk cId="4022049979" sldId="303"/>
            <ac:spMk id="3" creationId="{EC89B2A5-7040-4422-9A84-DCABD5E80E1C}"/>
          </ac:spMkLst>
        </pc:spChg>
        <pc:spChg chg="mod">
          <ac:chgData name="Feruza Saduyeva" userId="TSF3bWzFY985OGig8Ur8Ygu0WnGxazcmFeoruVVrycI=" providerId="None" clId="Web-{278E6811-3187-4416-ABC7-4EC851ABE45E}" dt="2022-11-07T17:06:42.183" v="45" actId="20577"/>
          <ac:spMkLst>
            <pc:docMk/>
            <pc:sldMk cId="4022049979" sldId="303"/>
            <ac:spMk id="5" creationId="{EC89B2A5-7040-4422-9A84-DCABD5E80E1C}"/>
          </ac:spMkLst>
        </pc:spChg>
      </pc:sldChg>
      <pc:sldChg chg="modSp">
        <pc:chgData name="Feruza Saduyeva" userId="TSF3bWzFY985OGig8Ur8Ygu0WnGxazcmFeoruVVrycI=" providerId="None" clId="Web-{278E6811-3187-4416-ABC7-4EC851ABE45E}" dt="2022-11-07T17:10:01.878" v="86" actId="20577"/>
        <pc:sldMkLst>
          <pc:docMk/>
          <pc:sldMk cId="1547799741" sldId="304"/>
        </pc:sldMkLst>
        <pc:spChg chg="mod">
          <ac:chgData name="Feruza Saduyeva" userId="TSF3bWzFY985OGig8Ur8Ygu0WnGxazcmFeoruVVrycI=" providerId="None" clId="Web-{278E6811-3187-4416-ABC7-4EC851ABE45E}" dt="2022-11-07T17:10:01.878" v="86" actId="20577"/>
          <ac:spMkLst>
            <pc:docMk/>
            <pc:sldMk cId="1547799741" sldId="304"/>
            <ac:spMk id="3" creationId="{70BBE70E-CEC8-4C07-AAC4-EF6DC7DC6690}"/>
          </ac:spMkLst>
        </pc:spChg>
      </pc:sldChg>
      <pc:sldChg chg="modSp">
        <pc:chgData name="Feruza Saduyeva" userId="TSF3bWzFY985OGig8Ur8Ygu0WnGxazcmFeoruVVrycI=" providerId="None" clId="Web-{278E6811-3187-4416-ABC7-4EC851ABE45E}" dt="2022-11-07T17:06:53.058" v="47" actId="20577"/>
        <pc:sldMkLst>
          <pc:docMk/>
          <pc:sldMk cId="1056582510" sldId="305"/>
        </pc:sldMkLst>
        <pc:spChg chg="mod">
          <ac:chgData name="Feruza Saduyeva" userId="TSF3bWzFY985OGig8Ur8Ygu0WnGxazcmFeoruVVrycI=" providerId="None" clId="Web-{278E6811-3187-4416-ABC7-4EC851ABE45E}" dt="2022-11-07T17:06:53.058" v="47" actId="20577"/>
          <ac:spMkLst>
            <pc:docMk/>
            <pc:sldMk cId="1056582510" sldId="305"/>
            <ac:spMk id="2" creationId="{58B21804-1EA2-40C7-BB8A-9FD5B3567100}"/>
          </ac:spMkLst>
        </pc:spChg>
      </pc:sldChg>
      <pc:sldChg chg="modSp">
        <pc:chgData name="Feruza Saduyeva" userId="TSF3bWzFY985OGig8Ur8Ygu0WnGxazcmFeoruVVrycI=" providerId="None" clId="Web-{278E6811-3187-4416-ABC7-4EC851ABE45E}" dt="2022-11-07T17:07:37.763" v="57" actId="20577"/>
        <pc:sldMkLst>
          <pc:docMk/>
          <pc:sldMk cId="2382081321" sldId="306"/>
        </pc:sldMkLst>
        <pc:spChg chg="mod">
          <ac:chgData name="Feruza Saduyeva" userId="TSF3bWzFY985OGig8Ur8Ygu0WnGxazcmFeoruVVrycI=" providerId="None" clId="Web-{278E6811-3187-4416-ABC7-4EC851ABE45E}" dt="2022-11-07T17:07:37.763" v="57" actId="20577"/>
          <ac:spMkLst>
            <pc:docMk/>
            <pc:sldMk cId="2382081321" sldId="306"/>
            <ac:spMk id="2" creationId="{AE413AAC-A4E8-4C27-9DA6-1A637FA7CB68}"/>
          </ac:spMkLst>
        </pc:spChg>
        <pc:spChg chg="mod">
          <ac:chgData name="Feruza Saduyeva" userId="TSF3bWzFY985OGig8Ur8Ygu0WnGxazcmFeoruVVrycI=" providerId="None" clId="Web-{278E6811-3187-4416-ABC7-4EC851ABE45E}" dt="2022-11-07T17:07:07.668" v="50" actId="20577"/>
          <ac:spMkLst>
            <pc:docMk/>
            <pc:sldMk cId="2382081321" sldId="306"/>
            <ac:spMk id="3" creationId="{3307D4CA-95DF-4393-91FE-790A00F5F2EC}"/>
          </ac:spMkLst>
        </pc:spChg>
      </pc:sldChg>
      <pc:sldChg chg="modSp">
        <pc:chgData name="Feruza Saduyeva" userId="TSF3bWzFY985OGig8Ur8Ygu0WnGxazcmFeoruVVrycI=" providerId="None" clId="Web-{278E6811-3187-4416-ABC7-4EC851ABE45E}" dt="2022-11-07T17:08:05.201" v="66" actId="20577"/>
        <pc:sldMkLst>
          <pc:docMk/>
          <pc:sldMk cId="1433601402" sldId="307"/>
        </pc:sldMkLst>
        <pc:spChg chg="mod">
          <ac:chgData name="Feruza Saduyeva" userId="TSF3bWzFY985OGig8Ur8Ygu0WnGxazcmFeoruVVrycI=" providerId="None" clId="Web-{278E6811-3187-4416-ABC7-4EC851ABE45E}" dt="2022-11-07T17:08:05.201" v="66" actId="20577"/>
          <ac:spMkLst>
            <pc:docMk/>
            <pc:sldMk cId="1433601402" sldId="307"/>
            <ac:spMk id="2" creationId="{B7964236-5BB6-44A3-AFC7-4FB6747733DC}"/>
          </ac:spMkLst>
        </pc:spChg>
        <pc:spChg chg="mod">
          <ac:chgData name="Feruza Saduyeva" userId="TSF3bWzFY985OGig8Ur8Ygu0WnGxazcmFeoruVVrycI=" providerId="None" clId="Web-{278E6811-3187-4416-ABC7-4EC851ABE45E}" dt="2022-11-07T17:07:48.763" v="59" actId="20577"/>
          <ac:spMkLst>
            <pc:docMk/>
            <pc:sldMk cId="1433601402" sldId="307"/>
            <ac:spMk id="3" creationId="{B6D02E11-F2FA-4206-9EAD-AEEBF05882EF}"/>
          </ac:spMkLst>
        </pc:spChg>
        <pc:spChg chg="mod">
          <ac:chgData name="Feruza Saduyeva" userId="TSF3bWzFY985OGig8Ur8Ygu0WnGxazcmFeoruVVrycI=" providerId="None" clId="Web-{278E6811-3187-4416-ABC7-4EC851ABE45E}" dt="2022-11-07T17:07:59.420" v="65" actId="20577"/>
          <ac:spMkLst>
            <pc:docMk/>
            <pc:sldMk cId="1433601402" sldId="307"/>
            <ac:spMk id="4" creationId="{B6D02E11-F2FA-4206-9EAD-AEEBF05882EF}"/>
          </ac:spMkLst>
        </pc:spChg>
      </pc:sldChg>
      <pc:sldChg chg="modSp">
        <pc:chgData name="Feruza Saduyeva" userId="TSF3bWzFY985OGig8Ur8Ygu0WnGxazcmFeoruVVrycI=" providerId="None" clId="Web-{278E6811-3187-4416-ABC7-4EC851ABE45E}" dt="2022-11-07T17:08:21.858" v="70" actId="20577"/>
        <pc:sldMkLst>
          <pc:docMk/>
          <pc:sldMk cId="1118026049" sldId="308"/>
        </pc:sldMkLst>
        <pc:spChg chg="mod">
          <ac:chgData name="Feruza Saduyeva" userId="TSF3bWzFY985OGig8Ur8Ygu0WnGxazcmFeoruVVrycI=" providerId="None" clId="Web-{278E6811-3187-4416-ABC7-4EC851ABE45E}" dt="2022-11-07T17:08:14.983" v="67" actId="20577"/>
          <ac:spMkLst>
            <pc:docMk/>
            <pc:sldMk cId="1118026049" sldId="308"/>
            <ac:spMk id="3" creationId="{490DC9B5-B11C-4B3A-B837-082086CD8DC1}"/>
          </ac:spMkLst>
        </pc:spChg>
        <pc:spChg chg="mod">
          <ac:chgData name="Feruza Saduyeva" userId="TSF3bWzFY985OGig8Ur8Ygu0WnGxazcmFeoruVVrycI=" providerId="None" clId="Web-{278E6811-3187-4416-ABC7-4EC851ABE45E}" dt="2022-11-07T17:08:21.858" v="70" actId="20577"/>
          <ac:spMkLst>
            <pc:docMk/>
            <pc:sldMk cId="1118026049" sldId="308"/>
            <ac:spMk id="4" creationId="{490DC9B5-B11C-4B3A-B837-082086CD8DC1}"/>
          </ac:spMkLst>
        </pc:spChg>
      </pc:sldChg>
      <pc:sldChg chg="modSp">
        <pc:chgData name="Feruza Saduyeva" userId="TSF3bWzFY985OGig8Ur8Ygu0WnGxazcmFeoruVVrycI=" providerId="None" clId="Web-{278E6811-3187-4416-ABC7-4EC851ABE45E}" dt="2022-11-07T17:08:46.859" v="75" actId="20577"/>
        <pc:sldMkLst>
          <pc:docMk/>
          <pc:sldMk cId="250679335" sldId="309"/>
        </pc:sldMkLst>
        <pc:spChg chg="mod">
          <ac:chgData name="Feruza Saduyeva" userId="TSF3bWzFY985OGig8Ur8Ygu0WnGxazcmFeoruVVrycI=" providerId="None" clId="Web-{278E6811-3187-4416-ABC7-4EC851ABE45E}" dt="2022-11-07T17:08:35.171" v="71" actId="20577"/>
          <ac:spMkLst>
            <pc:docMk/>
            <pc:sldMk cId="250679335" sldId="309"/>
            <ac:spMk id="2" creationId="{69A43C5E-8FE5-4C1B-AEB5-1522CF75CACA}"/>
          </ac:spMkLst>
        </pc:spChg>
        <pc:spChg chg="mod">
          <ac:chgData name="Feruza Saduyeva" userId="TSF3bWzFY985OGig8Ur8Ygu0WnGxazcmFeoruVVrycI=" providerId="None" clId="Web-{278E6811-3187-4416-ABC7-4EC851ABE45E}" dt="2022-11-07T17:08:40.343" v="73" actId="20577"/>
          <ac:spMkLst>
            <pc:docMk/>
            <pc:sldMk cId="250679335" sldId="309"/>
            <ac:spMk id="3" creationId="{F0663FD4-BDAE-4129-9C58-895DFCD16CD7}"/>
          </ac:spMkLst>
        </pc:spChg>
        <pc:spChg chg="mod">
          <ac:chgData name="Feruza Saduyeva" userId="TSF3bWzFY985OGig8Ur8Ygu0WnGxazcmFeoruVVrycI=" providerId="None" clId="Web-{278E6811-3187-4416-ABC7-4EC851ABE45E}" dt="2022-11-07T17:08:46.859" v="75" actId="20577"/>
          <ac:spMkLst>
            <pc:docMk/>
            <pc:sldMk cId="250679335" sldId="309"/>
            <ac:spMk id="4" creationId="{F0663FD4-BDAE-4129-9C58-895DFCD16CD7}"/>
          </ac:spMkLst>
        </pc:spChg>
      </pc:sldChg>
      <pc:sldChg chg="modSp">
        <pc:chgData name="Feruza Saduyeva" userId="TSF3bWzFY985OGig8Ur8Ygu0WnGxazcmFeoruVVrycI=" providerId="None" clId="Web-{278E6811-3187-4416-ABC7-4EC851ABE45E}" dt="2022-11-07T17:09:00.516" v="78" actId="20577"/>
        <pc:sldMkLst>
          <pc:docMk/>
          <pc:sldMk cId="1525699014" sldId="310"/>
        </pc:sldMkLst>
        <pc:spChg chg="mod">
          <ac:chgData name="Feruza Saduyeva" userId="TSF3bWzFY985OGig8Ur8Ygu0WnGxazcmFeoruVVrycI=" providerId="None" clId="Web-{278E6811-3187-4416-ABC7-4EC851ABE45E}" dt="2022-11-07T17:09:00.516" v="78" actId="20577"/>
          <ac:spMkLst>
            <pc:docMk/>
            <pc:sldMk cId="1525699014" sldId="310"/>
            <ac:spMk id="4" creationId="{37A2583B-F3BF-441E-BD06-444709C6B558}"/>
          </ac:spMkLst>
        </pc:spChg>
      </pc:sldChg>
      <pc:sldChg chg="modSp">
        <pc:chgData name="Feruza Saduyeva" userId="TSF3bWzFY985OGig8Ur8Ygu0WnGxazcmFeoruVVrycI=" providerId="None" clId="Web-{278E6811-3187-4416-ABC7-4EC851ABE45E}" dt="2022-11-07T17:10:17.456" v="90" actId="20577"/>
        <pc:sldMkLst>
          <pc:docMk/>
          <pc:sldMk cId="1419944018" sldId="311"/>
        </pc:sldMkLst>
        <pc:spChg chg="mod">
          <ac:chgData name="Feruza Saduyeva" userId="TSF3bWzFY985OGig8Ur8Ygu0WnGxazcmFeoruVVrycI=" providerId="None" clId="Web-{278E6811-3187-4416-ABC7-4EC851ABE45E}" dt="2022-11-07T17:10:17.456" v="90" actId="20577"/>
          <ac:spMkLst>
            <pc:docMk/>
            <pc:sldMk cId="1419944018" sldId="311"/>
            <ac:spMk id="3" creationId="{56B50ACA-3796-4C7A-87F9-769DC42E4855}"/>
          </ac:spMkLst>
        </pc:spChg>
      </pc:sldChg>
      <pc:sldChg chg="modSp">
        <pc:chgData name="Feruza Saduyeva" userId="TSF3bWzFY985OGig8Ur8Ygu0WnGxazcmFeoruVVrycI=" providerId="None" clId="Web-{278E6811-3187-4416-ABC7-4EC851ABE45E}" dt="2022-11-07T17:10:35.113" v="95" actId="20577"/>
        <pc:sldMkLst>
          <pc:docMk/>
          <pc:sldMk cId="3516871046" sldId="312"/>
        </pc:sldMkLst>
        <pc:spChg chg="mod">
          <ac:chgData name="Feruza Saduyeva" userId="TSF3bWzFY985OGig8Ur8Ygu0WnGxazcmFeoruVVrycI=" providerId="None" clId="Web-{278E6811-3187-4416-ABC7-4EC851ABE45E}" dt="2022-11-07T17:10:35.113" v="95" actId="20577"/>
          <ac:spMkLst>
            <pc:docMk/>
            <pc:sldMk cId="3516871046" sldId="312"/>
            <ac:spMk id="3" creationId="{6F104D57-859F-4ADB-9F5E-3E8B3441BCAA}"/>
          </ac:spMkLst>
        </pc:spChg>
      </pc:sldChg>
      <pc:sldChg chg="modSp">
        <pc:chgData name="Feruza Saduyeva" userId="TSF3bWzFY985OGig8Ur8Ygu0WnGxazcmFeoruVVrycI=" providerId="None" clId="Web-{278E6811-3187-4416-ABC7-4EC851ABE45E}" dt="2022-11-07T17:10:47.364" v="98" actId="20577"/>
        <pc:sldMkLst>
          <pc:docMk/>
          <pc:sldMk cId="798071446" sldId="313"/>
        </pc:sldMkLst>
        <pc:spChg chg="mod">
          <ac:chgData name="Feruza Saduyeva" userId="TSF3bWzFY985OGig8Ur8Ygu0WnGxazcmFeoruVVrycI=" providerId="None" clId="Web-{278E6811-3187-4416-ABC7-4EC851ABE45E}" dt="2022-11-07T17:10:47.364" v="98" actId="20577"/>
          <ac:spMkLst>
            <pc:docMk/>
            <pc:sldMk cId="798071446" sldId="313"/>
            <ac:spMk id="3" creationId="{F9CEB764-31D9-4D89-A422-30E05400F194}"/>
          </ac:spMkLst>
        </pc:spChg>
      </pc:sldChg>
      <pc:sldChg chg="modSp">
        <pc:chgData name="Feruza Saduyeva" userId="TSF3bWzFY985OGig8Ur8Ygu0WnGxazcmFeoruVVrycI=" providerId="None" clId="Web-{278E6811-3187-4416-ABC7-4EC851ABE45E}" dt="2022-11-07T17:10:59.036" v="99" actId="20577"/>
        <pc:sldMkLst>
          <pc:docMk/>
          <pc:sldMk cId="1484597975" sldId="315"/>
        </pc:sldMkLst>
        <pc:spChg chg="mod">
          <ac:chgData name="Feruza Saduyeva" userId="TSF3bWzFY985OGig8Ur8Ygu0WnGxazcmFeoruVVrycI=" providerId="None" clId="Web-{278E6811-3187-4416-ABC7-4EC851ABE45E}" dt="2022-11-07T17:10:59.036" v="99" actId="20577"/>
          <ac:spMkLst>
            <pc:docMk/>
            <pc:sldMk cId="1484597975" sldId="315"/>
            <ac:spMk id="2" creationId="{94029A18-AEF6-41DA-988E-AA50BBBBA106}"/>
          </ac:spMkLst>
        </pc:spChg>
      </pc:sldChg>
      <pc:sldChg chg="modSp">
        <pc:chgData name="Feruza Saduyeva" userId="TSF3bWzFY985OGig8Ur8Ygu0WnGxazcmFeoruVVrycI=" providerId="None" clId="Web-{278E6811-3187-4416-ABC7-4EC851ABE45E}" dt="2022-11-07T17:12:03.523" v="143" actId="20577"/>
        <pc:sldMkLst>
          <pc:docMk/>
          <pc:sldMk cId="2720872310" sldId="317"/>
        </pc:sldMkLst>
        <pc:spChg chg="mod">
          <ac:chgData name="Feruza Saduyeva" userId="TSF3bWzFY985OGig8Ur8Ygu0WnGxazcmFeoruVVrycI=" providerId="None" clId="Web-{278E6811-3187-4416-ABC7-4EC851ABE45E}" dt="2022-11-07T17:11:11.318" v="109" actId="20577"/>
          <ac:spMkLst>
            <pc:docMk/>
            <pc:sldMk cId="2720872310" sldId="317"/>
            <ac:spMk id="2" creationId="{3A0CD3B2-2008-45E1-B192-3C9FE70C2D02}"/>
          </ac:spMkLst>
        </pc:spChg>
        <pc:spChg chg="mod">
          <ac:chgData name="Feruza Saduyeva" userId="TSF3bWzFY985OGig8Ur8Ygu0WnGxazcmFeoruVVrycI=" providerId="None" clId="Web-{278E6811-3187-4416-ABC7-4EC851ABE45E}" dt="2022-11-07T17:12:03.523" v="143" actId="20577"/>
          <ac:spMkLst>
            <pc:docMk/>
            <pc:sldMk cId="2720872310" sldId="317"/>
            <ac:spMk id="3" creationId="{9DD2AE98-0E2D-4D86-9FA6-D6DA67FFB58D}"/>
          </ac:spMkLst>
        </pc:spChg>
      </pc:sldChg>
      <pc:sldChg chg="modSp">
        <pc:chgData name="Feruza Saduyeva" userId="TSF3bWzFY985OGig8Ur8Ygu0WnGxazcmFeoruVVrycI=" providerId="None" clId="Web-{278E6811-3187-4416-ABC7-4EC851ABE45E}" dt="2022-11-07T17:12:14.805" v="149" actId="20577"/>
        <pc:sldMkLst>
          <pc:docMk/>
          <pc:sldMk cId="3069709175" sldId="318"/>
        </pc:sldMkLst>
        <pc:spChg chg="mod">
          <ac:chgData name="Feruza Saduyeva" userId="TSF3bWzFY985OGig8Ur8Ygu0WnGxazcmFeoruVVrycI=" providerId="None" clId="Web-{278E6811-3187-4416-ABC7-4EC851ABE45E}" dt="2022-11-07T17:12:14.805" v="149" actId="20577"/>
          <ac:spMkLst>
            <pc:docMk/>
            <pc:sldMk cId="3069709175" sldId="318"/>
            <ac:spMk id="2" creationId="{46017E90-1EF7-48D5-B2B7-B42C8AAFA020}"/>
          </ac:spMkLst>
        </pc:spChg>
      </pc:sldChg>
      <pc:sldChg chg="modSp">
        <pc:chgData name="Feruza Saduyeva" userId="TSF3bWzFY985OGig8Ur8Ygu0WnGxazcmFeoruVVrycI=" providerId="None" clId="Web-{278E6811-3187-4416-ABC7-4EC851ABE45E}" dt="2022-11-07T17:12:20.742" v="150" actId="20577"/>
        <pc:sldMkLst>
          <pc:docMk/>
          <pc:sldMk cId="517814230" sldId="319"/>
        </pc:sldMkLst>
        <pc:spChg chg="mod">
          <ac:chgData name="Feruza Saduyeva" userId="TSF3bWzFY985OGig8Ur8Ygu0WnGxazcmFeoruVVrycI=" providerId="None" clId="Web-{278E6811-3187-4416-ABC7-4EC851ABE45E}" dt="2022-11-07T17:12:20.742" v="150" actId="20577"/>
          <ac:spMkLst>
            <pc:docMk/>
            <pc:sldMk cId="517814230" sldId="319"/>
            <ac:spMk id="2" creationId="{F4365E26-D232-48C1-A203-969AFD77F9B6}"/>
          </ac:spMkLst>
        </pc:spChg>
      </pc:sldChg>
      <pc:sldChg chg="modSp">
        <pc:chgData name="Feruza Saduyeva" userId="TSF3bWzFY985OGig8Ur8Ygu0WnGxazcmFeoruVVrycI=" providerId="None" clId="Web-{278E6811-3187-4416-ABC7-4EC851ABE45E}" dt="2022-11-07T17:13:52.887" v="156" actId="20577"/>
        <pc:sldMkLst>
          <pc:docMk/>
          <pc:sldMk cId="4224189789" sldId="320"/>
        </pc:sldMkLst>
        <pc:spChg chg="mod">
          <ac:chgData name="Feruza Saduyeva" userId="TSF3bWzFY985OGig8Ur8Ygu0WnGxazcmFeoruVVrycI=" providerId="None" clId="Web-{278E6811-3187-4416-ABC7-4EC851ABE45E}" dt="2022-11-07T17:13:49.652" v="155" actId="20577"/>
          <ac:spMkLst>
            <pc:docMk/>
            <pc:sldMk cId="4224189789" sldId="320"/>
            <ac:spMk id="2" creationId="{0BDF9F99-FC33-422F-AF82-024C6A634384}"/>
          </ac:spMkLst>
        </pc:spChg>
        <pc:spChg chg="mod">
          <ac:chgData name="Feruza Saduyeva" userId="TSF3bWzFY985OGig8Ur8Ygu0WnGxazcmFeoruVVrycI=" providerId="None" clId="Web-{278E6811-3187-4416-ABC7-4EC851ABE45E}" dt="2022-11-07T17:13:52.887" v="156" actId="20577"/>
          <ac:spMkLst>
            <pc:docMk/>
            <pc:sldMk cId="4224189789" sldId="320"/>
            <ac:spMk id="3" creationId="{23EBA3FD-6A8C-40D7-8A62-5D11DF2A3A3F}"/>
          </ac:spMkLst>
        </pc:spChg>
      </pc:sldChg>
      <pc:sldChg chg="modSp">
        <pc:chgData name="Feruza Saduyeva" userId="TSF3bWzFY985OGig8Ur8Ygu0WnGxazcmFeoruVVrycI=" providerId="None" clId="Web-{278E6811-3187-4416-ABC7-4EC851ABE45E}" dt="2022-11-07T17:14:36.310" v="169" actId="20577"/>
        <pc:sldMkLst>
          <pc:docMk/>
          <pc:sldMk cId="1380078677" sldId="321"/>
        </pc:sldMkLst>
        <pc:graphicFrameChg chg="modGraphic">
          <ac:chgData name="Feruza Saduyeva" userId="TSF3bWzFY985OGig8Ur8Ygu0WnGxazcmFeoruVVrycI=" providerId="None" clId="Web-{278E6811-3187-4416-ABC7-4EC851ABE45E}" dt="2022-11-07T17:14:36.310" v="169" actId="20577"/>
          <ac:graphicFrameMkLst>
            <pc:docMk/>
            <pc:sldMk cId="1380078677" sldId="321"/>
            <ac:graphicFrameMk id="4" creationId="{54EBF50E-7F3C-4053-A496-142AB8DEF1FF}"/>
          </ac:graphicFrameMkLst>
        </pc:graphicFrameChg>
      </pc:sldChg>
      <pc:sldChg chg="modSp">
        <pc:chgData name="Feruza Saduyeva" userId="TSF3bWzFY985OGig8Ur8Ygu0WnGxazcmFeoruVVrycI=" providerId="None" clId="Web-{278E6811-3187-4416-ABC7-4EC851ABE45E}" dt="2022-11-07T17:14:05.746" v="162" actId="20577"/>
        <pc:sldMkLst>
          <pc:docMk/>
          <pc:sldMk cId="719619045" sldId="322"/>
        </pc:sldMkLst>
        <pc:spChg chg="mod">
          <ac:chgData name="Feruza Saduyeva" userId="TSF3bWzFY985OGig8Ur8Ygu0WnGxazcmFeoruVVrycI=" providerId="None" clId="Web-{278E6811-3187-4416-ABC7-4EC851ABE45E}" dt="2022-11-07T17:14:05.746" v="162" actId="20577"/>
          <ac:spMkLst>
            <pc:docMk/>
            <pc:sldMk cId="719619045" sldId="322"/>
            <ac:spMk id="2" creationId="{48D5091A-6FD1-4949-9692-81C63C491081}"/>
          </ac:spMkLst>
        </pc:spChg>
      </pc:sldChg>
      <pc:sldChg chg="modSp">
        <pc:chgData name="Feruza Saduyeva" userId="TSF3bWzFY985OGig8Ur8Ygu0WnGxazcmFeoruVVrycI=" providerId="None" clId="Web-{278E6811-3187-4416-ABC7-4EC851ABE45E}" dt="2022-11-07T17:14:44.154" v="170" actId="20577"/>
        <pc:sldMkLst>
          <pc:docMk/>
          <pc:sldMk cId="2421799436" sldId="323"/>
        </pc:sldMkLst>
        <pc:spChg chg="mod">
          <ac:chgData name="Feruza Saduyeva" userId="TSF3bWzFY985OGig8Ur8Ygu0WnGxazcmFeoruVVrycI=" providerId="None" clId="Web-{278E6811-3187-4416-ABC7-4EC851ABE45E}" dt="2022-11-07T17:14:44.154" v="170" actId="20577"/>
          <ac:spMkLst>
            <pc:docMk/>
            <pc:sldMk cId="2421799436" sldId="323"/>
            <ac:spMk id="2" creationId="{982652AD-D057-42C0-85B8-DBF0F17D53DE}"/>
          </ac:spMkLst>
        </pc:spChg>
      </pc:sldChg>
      <pc:sldChg chg="modSp">
        <pc:chgData name="Feruza Saduyeva" userId="TSF3bWzFY985OGig8Ur8Ygu0WnGxazcmFeoruVVrycI=" providerId="None" clId="Web-{278E6811-3187-4416-ABC7-4EC851ABE45E}" dt="2022-11-07T17:14:58.186" v="177" actId="20577"/>
        <pc:sldMkLst>
          <pc:docMk/>
          <pc:sldMk cId="492201" sldId="324"/>
        </pc:sldMkLst>
        <pc:spChg chg="mod">
          <ac:chgData name="Feruza Saduyeva" userId="TSF3bWzFY985OGig8Ur8Ygu0WnGxazcmFeoruVVrycI=" providerId="None" clId="Web-{278E6811-3187-4416-ABC7-4EC851ABE45E}" dt="2022-11-07T17:14:58.186" v="177" actId="20577"/>
          <ac:spMkLst>
            <pc:docMk/>
            <pc:sldMk cId="492201" sldId="324"/>
            <ac:spMk id="2" creationId="{AA757111-C07C-4D45-B761-FF862C7CAE53}"/>
          </ac:spMkLst>
        </pc:spChg>
      </pc:sldChg>
      <pc:sldChg chg="modSp">
        <pc:chgData name="Feruza Saduyeva" userId="TSF3bWzFY985OGig8Ur8Ygu0WnGxazcmFeoruVVrycI=" providerId="None" clId="Web-{278E6811-3187-4416-ABC7-4EC851ABE45E}" dt="2022-11-07T17:15:06.843" v="181" actId="20577"/>
        <pc:sldMkLst>
          <pc:docMk/>
          <pc:sldMk cId="552716816" sldId="325"/>
        </pc:sldMkLst>
        <pc:spChg chg="mod">
          <ac:chgData name="Feruza Saduyeva" userId="TSF3bWzFY985OGig8Ur8Ygu0WnGxazcmFeoruVVrycI=" providerId="None" clId="Web-{278E6811-3187-4416-ABC7-4EC851ABE45E}" dt="2022-11-07T17:15:06.843" v="181" actId="20577"/>
          <ac:spMkLst>
            <pc:docMk/>
            <pc:sldMk cId="552716816" sldId="325"/>
            <ac:spMk id="3" creationId="{EB4086E4-B924-4F97-84E2-806363B63EDD}"/>
          </ac:spMkLst>
        </pc:spChg>
      </pc:sldChg>
    </pc:docChg>
  </pc:docChgLst>
</pc:chgInfo>
</file>

<file path=ppt/diagrams/_rels/data4.xml.rels><?xml version="1.0" encoding="UTF-8" standalone="yes"?>
<Relationships xmlns="http://schemas.openxmlformats.org/package/2006/relationships"><Relationship Id="rId3" Type="http://schemas.openxmlformats.org/officeDocument/2006/relationships/image" Target="../media/image21.jpeg"/><Relationship Id="rId7" Type="http://schemas.openxmlformats.org/officeDocument/2006/relationships/image" Target="../media/image25.jpe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21.jpeg"/><Relationship Id="rId7" Type="http://schemas.openxmlformats.org/officeDocument/2006/relationships/image" Target="../media/image25.jpe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21E7FF-48A5-4B6C-8DF3-9CB6F8B419CC}" type="doc">
      <dgm:prSet loTypeId="urn:microsoft.com/office/officeart/2005/8/layout/hChevron3" loCatId="process" qsTypeId="urn:microsoft.com/office/officeart/2005/8/quickstyle/simple1" qsCatId="simple" csTypeId="urn:microsoft.com/office/officeart/2005/8/colors/accent1_2" csCatId="accent1" phldr="1"/>
      <dgm:spPr/>
    </dgm:pt>
    <dgm:pt modelId="{A2879FB6-EC24-4D80-A676-2674D49A5D3C}">
      <dgm:prSet phldrT="[Teksti]"/>
      <dgm:spPr/>
      <dgm:t>
        <a:bodyPr/>
        <a:lstStyle/>
        <a:p>
          <a:r>
            <a:rPr lang="fi-FI" dirty="0"/>
            <a:t>1. </a:t>
          </a:r>
          <a:r>
            <a:rPr lang="fi-FI" dirty="0" err="1"/>
            <a:t>Discover</a:t>
          </a:r>
          <a:endParaRPr lang="fi-FI" dirty="0"/>
        </a:p>
      </dgm:t>
    </dgm:pt>
    <dgm:pt modelId="{FBD84D3A-9586-4797-9B55-BCE480D56A2A}" type="parTrans" cxnId="{9701837A-3132-4FEF-AE20-A21EDA757102}">
      <dgm:prSet/>
      <dgm:spPr/>
      <dgm:t>
        <a:bodyPr/>
        <a:lstStyle/>
        <a:p>
          <a:endParaRPr lang="fi-FI"/>
        </a:p>
      </dgm:t>
    </dgm:pt>
    <dgm:pt modelId="{CE816442-CCC7-4AF2-A909-C3DAADD9D3FA}" type="sibTrans" cxnId="{9701837A-3132-4FEF-AE20-A21EDA757102}">
      <dgm:prSet/>
      <dgm:spPr/>
      <dgm:t>
        <a:bodyPr/>
        <a:lstStyle/>
        <a:p>
          <a:endParaRPr lang="fi-FI"/>
        </a:p>
      </dgm:t>
    </dgm:pt>
    <dgm:pt modelId="{A73E2F05-F500-4661-AB02-2526360F01B7}">
      <dgm:prSet phldrT="[Teksti]"/>
      <dgm:spPr/>
      <dgm:t>
        <a:bodyPr/>
        <a:lstStyle/>
        <a:p>
          <a:r>
            <a:rPr lang="fi-FI" dirty="0"/>
            <a:t>2.Define</a:t>
          </a:r>
        </a:p>
      </dgm:t>
    </dgm:pt>
    <dgm:pt modelId="{3DFBB476-2C1F-4983-85D5-FC9D403B931C}" type="parTrans" cxnId="{32BD6FE9-AFE2-484B-95C0-5FC061D989F0}">
      <dgm:prSet/>
      <dgm:spPr/>
      <dgm:t>
        <a:bodyPr/>
        <a:lstStyle/>
        <a:p>
          <a:endParaRPr lang="fi-FI"/>
        </a:p>
      </dgm:t>
    </dgm:pt>
    <dgm:pt modelId="{06E16918-76CF-4098-B0BF-A2A4CDE55A83}" type="sibTrans" cxnId="{32BD6FE9-AFE2-484B-95C0-5FC061D989F0}">
      <dgm:prSet/>
      <dgm:spPr/>
      <dgm:t>
        <a:bodyPr/>
        <a:lstStyle/>
        <a:p>
          <a:endParaRPr lang="fi-FI"/>
        </a:p>
      </dgm:t>
    </dgm:pt>
    <dgm:pt modelId="{D5BE7CEA-7AE6-4F0C-860D-15C78F9B9C86}">
      <dgm:prSet phldrT="[Teksti]"/>
      <dgm:spPr/>
      <dgm:t>
        <a:bodyPr/>
        <a:lstStyle/>
        <a:p>
          <a:r>
            <a:rPr lang="fi-FI" dirty="0"/>
            <a:t>3.Develop</a:t>
          </a:r>
        </a:p>
      </dgm:t>
    </dgm:pt>
    <dgm:pt modelId="{A01DC3E3-683F-4485-8E60-9B517B1E504C}" type="parTrans" cxnId="{8D53A884-17E1-4FCC-A19A-2D67E5E6B8E4}">
      <dgm:prSet/>
      <dgm:spPr/>
      <dgm:t>
        <a:bodyPr/>
        <a:lstStyle/>
        <a:p>
          <a:endParaRPr lang="fi-FI"/>
        </a:p>
      </dgm:t>
    </dgm:pt>
    <dgm:pt modelId="{8FD0A3F4-9433-4A21-823C-D41D2D0C6111}" type="sibTrans" cxnId="{8D53A884-17E1-4FCC-A19A-2D67E5E6B8E4}">
      <dgm:prSet/>
      <dgm:spPr/>
      <dgm:t>
        <a:bodyPr/>
        <a:lstStyle/>
        <a:p>
          <a:endParaRPr lang="fi-FI"/>
        </a:p>
      </dgm:t>
    </dgm:pt>
    <dgm:pt modelId="{30B633AA-26F8-4BAC-A206-90F3A6169256}">
      <dgm:prSet phldrT="[Teksti]"/>
      <dgm:spPr/>
      <dgm:t>
        <a:bodyPr/>
        <a:lstStyle/>
        <a:p>
          <a:r>
            <a:rPr lang="fi-FI" dirty="0"/>
            <a:t>4.Deliver</a:t>
          </a:r>
        </a:p>
      </dgm:t>
    </dgm:pt>
    <dgm:pt modelId="{C4735D43-54EA-43AA-9C87-323D8FFE4335}" type="parTrans" cxnId="{D0CF69B1-571E-45D7-B67F-B88C5E925143}">
      <dgm:prSet/>
      <dgm:spPr/>
      <dgm:t>
        <a:bodyPr/>
        <a:lstStyle/>
        <a:p>
          <a:endParaRPr lang="fi-FI"/>
        </a:p>
      </dgm:t>
    </dgm:pt>
    <dgm:pt modelId="{9AA1BE7D-31BB-4275-96E2-4ED507CF7398}" type="sibTrans" cxnId="{D0CF69B1-571E-45D7-B67F-B88C5E925143}">
      <dgm:prSet/>
      <dgm:spPr/>
      <dgm:t>
        <a:bodyPr/>
        <a:lstStyle/>
        <a:p>
          <a:endParaRPr lang="fi-FI"/>
        </a:p>
      </dgm:t>
    </dgm:pt>
    <dgm:pt modelId="{F02FA974-3746-41F0-946A-3DD2185111B6}" type="pres">
      <dgm:prSet presAssocID="{EE21E7FF-48A5-4B6C-8DF3-9CB6F8B419CC}" presName="Name0" presStyleCnt="0">
        <dgm:presLayoutVars>
          <dgm:dir/>
          <dgm:resizeHandles val="exact"/>
        </dgm:presLayoutVars>
      </dgm:prSet>
      <dgm:spPr/>
    </dgm:pt>
    <dgm:pt modelId="{E9BB67A5-0C00-4081-BEC9-5E0D2176DA32}" type="pres">
      <dgm:prSet presAssocID="{A2879FB6-EC24-4D80-A676-2674D49A5D3C}" presName="parTxOnly" presStyleLbl="node1" presStyleIdx="0" presStyleCnt="4">
        <dgm:presLayoutVars>
          <dgm:bulletEnabled val="1"/>
        </dgm:presLayoutVars>
      </dgm:prSet>
      <dgm:spPr/>
    </dgm:pt>
    <dgm:pt modelId="{D5D4B1F9-ADEC-4759-9854-C6851B6D98A9}" type="pres">
      <dgm:prSet presAssocID="{CE816442-CCC7-4AF2-A909-C3DAADD9D3FA}" presName="parSpace" presStyleCnt="0"/>
      <dgm:spPr/>
    </dgm:pt>
    <dgm:pt modelId="{955E6096-3289-40B9-9BE6-8972A61DA5E9}" type="pres">
      <dgm:prSet presAssocID="{A73E2F05-F500-4661-AB02-2526360F01B7}" presName="parTxOnly" presStyleLbl="node1" presStyleIdx="1" presStyleCnt="4">
        <dgm:presLayoutVars>
          <dgm:bulletEnabled val="1"/>
        </dgm:presLayoutVars>
      </dgm:prSet>
      <dgm:spPr/>
    </dgm:pt>
    <dgm:pt modelId="{34665BCC-4BC1-402D-86AA-6EDDE9D46D0E}" type="pres">
      <dgm:prSet presAssocID="{06E16918-76CF-4098-B0BF-A2A4CDE55A83}" presName="parSpace" presStyleCnt="0"/>
      <dgm:spPr/>
    </dgm:pt>
    <dgm:pt modelId="{45F65B02-AF09-4A1F-A75B-FA344974C3B7}" type="pres">
      <dgm:prSet presAssocID="{D5BE7CEA-7AE6-4F0C-860D-15C78F9B9C86}" presName="parTxOnly" presStyleLbl="node1" presStyleIdx="2" presStyleCnt="4">
        <dgm:presLayoutVars>
          <dgm:bulletEnabled val="1"/>
        </dgm:presLayoutVars>
      </dgm:prSet>
      <dgm:spPr/>
    </dgm:pt>
    <dgm:pt modelId="{C97B7373-89BF-4379-AD24-EA5A16B70EBC}" type="pres">
      <dgm:prSet presAssocID="{8FD0A3F4-9433-4A21-823C-D41D2D0C6111}" presName="parSpace" presStyleCnt="0"/>
      <dgm:spPr/>
    </dgm:pt>
    <dgm:pt modelId="{3B8077B8-F6EF-43AF-A5BC-0CDB74AF7C46}" type="pres">
      <dgm:prSet presAssocID="{30B633AA-26F8-4BAC-A206-90F3A6169256}" presName="parTxOnly" presStyleLbl="node1" presStyleIdx="3" presStyleCnt="4">
        <dgm:presLayoutVars>
          <dgm:bulletEnabled val="1"/>
        </dgm:presLayoutVars>
      </dgm:prSet>
      <dgm:spPr/>
    </dgm:pt>
  </dgm:ptLst>
  <dgm:cxnLst>
    <dgm:cxn modelId="{75E2CC25-1594-4BE8-BA97-8A72EF746C25}" type="presOf" srcId="{A73E2F05-F500-4661-AB02-2526360F01B7}" destId="{955E6096-3289-40B9-9BE6-8972A61DA5E9}" srcOrd="0" destOrd="0" presId="urn:microsoft.com/office/officeart/2005/8/layout/hChevron3"/>
    <dgm:cxn modelId="{A65D4668-E8A4-4282-B00F-ECA44502C8FA}" type="presOf" srcId="{EE21E7FF-48A5-4B6C-8DF3-9CB6F8B419CC}" destId="{F02FA974-3746-41F0-946A-3DD2185111B6}" srcOrd="0" destOrd="0" presId="urn:microsoft.com/office/officeart/2005/8/layout/hChevron3"/>
    <dgm:cxn modelId="{9701837A-3132-4FEF-AE20-A21EDA757102}" srcId="{EE21E7FF-48A5-4B6C-8DF3-9CB6F8B419CC}" destId="{A2879FB6-EC24-4D80-A676-2674D49A5D3C}" srcOrd="0" destOrd="0" parTransId="{FBD84D3A-9586-4797-9B55-BCE480D56A2A}" sibTransId="{CE816442-CCC7-4AF2-A909-C3DAADD9D3FA}"/>
    <dgm:cxn modelId="{8D53A884-17E1-4FCC-A19A-2D67E5E6B8E4}" srcId="{EE21E7FF-48A5-4B6C-8DF3-9CB6F8B419CC}" destId="{D5BE7CEA-7AE6-4F0C-860D-15C78F9B9C86}" srcOrd="2" destOrd="0" parTransId="{A01DC3E3-683F-4485-8E60-9B517B1E504C}" sibTransId="{8FD0A3F4-9433-4A21-823C-D41D2D0C6111}"/>
    <dgm:cxn modelId="{99EA51AE-90A7-4630-80C4-45259DD24170}" type="presOf" srcId="{A2879FB6-EC24-4D80-A676-2674D49A5D3C}" destId="{E9BB67A5-0C00-4081-BEC9-5E0D2176DA32}" srcOrd="0" destOrd="0" presId="urn:microsoft.com/office/officeart/2005/8/layout/hChevron3"/>
    <dgm:cxn modelId="{DB332AB0-9685-4220-B53D-AA36F965E483}" type="presOf" srcId="{30B633AA-26F8-4BAC-A206-90F3A6169256}" destId="{3B8077B8-F6EF-43AF-A5BC-0CDB74AF7C46}" srcOrd="0" destOrd="0" presId="urn:microsoft.com/office/officeart/2005/8/layout/hChevron3"/>
    <dgm:cxn modelId="{D0CF69B1-571E-45D7-B67F-B88C5E925143}" srcId="{EE21E7FF-48A5-4B6C-8DF3-9CB6F8B419CC}" destId="{30B633AA-26F8-4BAC-A206-90F3A6169256}" srcOrd="3" destOrd="0" parTransId="{C4735D43-54EA-43AA-9C87-323D8FFE4335}" sibTransId="{9AA1BE7D-31BB-4275-96E2-4ED507CF7398}"/>
    <dgm:cxn modelId="{D237E6B2-070A-4DBC-A45D-E45CB4F75086}" type="presOf" srcId="{D5BE7CEA-7AE6-4F0C-860D-15C78F9B9C86}" destId="{45F65B02-AF09-4A1F-A75B-FA344974C3B7}" srcOrd="0" destOrd="0" presId="urn:microsoft.com/office/officeart/2005/8/layout/hChevron3"/>
    <dgm:cxn modelId="{32BD6FE9-AFE2-484B-95C0-5FC061D989F0}" srcId="{EE21E7FF-48A5-4B6C-8DF3-9CB6F8B419CC}" destId="{A73E2F05-F500-4661-AB02-2526360F01B7}" srcOrd="1" destOrd="0" parTransId="{3DFBB476-2C1F-4983-85D5-FC9D403B931C}" sibTransId="{06E16918-76CF-4098-B0BF-A2A4CDE55A83}"/>
    <dgm:cxn modelId="{7188F1B3-9677-427D-834A-2CFCFA18D7BE}" type="presParOf" srcId="{F02FA974-3746-41F0-946A-3DD2185111B6}" destId="{E9BB67A5-0C00-4081-BEC9-5E0D2176DA32}" srcOrd="0" destOrd="0" presId="urn:microsoft.com/office/officeart/2005/8/layout/hChevron3"/>
    <dgm:cxn modelId="{0A3C5E71-A3FD-44C4-8C6A-45B18FE08A5A}" type="presParOf" srcId="{F02FA974-3746-41F0-946A-3DD2185111B6}" destId="{D5D4B1F9-ADEC-4759-9854-C6851B6D98A9}" srcOrd="1" destOrd="0" presId="urn:microsoft.com/office/officeart/2005/8/layout/hChevron3"/>
    <dgm:cxn modelId="{111A5553-C9DC-4488-B148-09B448A84D60}" type="presParOf" srcId="{F02FA974-3746-41F0-946A-3DD2185111B6}" destId="{955E6096-3289-40B9-9BE6-8972A61DA5E9}" srcOrd="2" destOrd="0" presId="urn:microsoft.com/office/officeart/2005/8/layout/hChevron3"/>
    <dgm:cxn modelId="{2388A120-0603-42E3-A8C4-DBB8B6DEC895}" type="presParOf" srcId="{F02FA974-3746-41F0-946A-3DD2185111B6}" destId="{34665BCC-4BC1-402D-86AA-6EDDE9D46D0E}" srcOrd="3" destOrd="0" presId="urn:microsoft.com/office/officeart/2005/8/layout/hChevron3"/>
    <dgm:cxn modelId="{2194F9A6-7FE1-4DC8-A3A2-BC7020682C38}" type="presParOf" srcId="{F02FA974-3746-41F0-946A-3DD2185111B6}" destId="{45F65B02-AF09-4A1F-A75B-FA344974C3B7}" srcOrd="4" destOrd="0" presId="urn:microsoft.com/office/officeart/2005/8/layout/hChevron3"/>
    <dgm:cxn modelId="{B5EDF78C-214C-4D73-9BFD-4C4F39F79B06}" type="presParOf" srcId="{F02FA974-3746-41F0-946A-3DD2185111B6}" destId="{C97B7373-89BF-4379-AD24-EA5A16B70EBC}" srcOrd="5" destOrd="0" presId="urn:microsoft.com/office/officeart/2005/8/layout/hChevron3"/>
    <dgm:cxn modelId="{3CB137BD-FF5B-4C34-AAA3-B4627335EDD9}" type="presParOf" srcId="{F02FA974-3746-41F0-946A-3DD2185111B6}" destId="{3B8077B8-F6EF-43AF-A5BC-0CDB74AF7C46}"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21E7FF-48A5-4B6C-8DF3-9CB6F8B419CC}" type="doc">
      <dgm:prSet loTypeId="urn:microsoft.com/office/officeart/2005/8/layout/hChevron3" loCatId="process" qsTypeId="urn:microsoft.com/office/officeart/2005/8/quickstyle/simple1" qsCatId="simple" csTypeId="urn:microsoft.com/office/officeart/2005/8/colors/accent1_2" csCatId="accent1" phldr="1"/>
      <dgm:spPr/>
    </dgm:pt>
    <dgm:pt modelId="{A2879FB6-EC24-4D80-A676-2674D49A5D3C}">
      <dgm:prSet phldrT="[Teksti]" custT="1"/>
      <dgm:spPr/>
      <dgm:t>
        <a:bodyPr/>
        <a:lstStyle/>
        <a:p>
          <a:r>
            <a:rPr lang="fi-FI" sz="1400" dirty="0"/>
            <a:t>1.</a:t>
          </a:r>
          <a:r>
            <a:rPr lang="ru-RU" sz="1400" dirty="0"/>
            <a:t>Обнаружить</a:t>
          </a:r>
          <a:endParaRPr lang="fi-FI" sz="1400" dirty="0"/>
        </a:p>
      </dgm:t>
    </dgm:pt>
    <dgm:pt modelId="{FBD84D3A-9586-4797-9B55-BCE480D56A2A}" type="parTrans" cxnId="{9701837A-3132-4FEF-AE20-A21EDA757102}">
      <dgm:prSet/>
      <dgm:spPr/>
      <dgm:t>
        <a:bodyPr/>
        <a:lstStyle/>
        <a:p>
          <a:endParaRPr lang="fi-FI"/>
        </a:p>
      </dgm:t>
    </dgm:pt>
    <dgm:pt modelId="{CE816442-CCC7-4AF2-A909-C3DAADD9D3FA}" type="sibTrans" cxnId="{9701837A-3132-4FEF-AE20-A21EDA757102}">
      <dgm:prSet/>
      <dgm:spPr/>
      <dgm:t>
        <a:bodyPr/>
        <a:lstStyle/>
        <a:p>
          <a:endParaRPr lang="fi-FI"/>
        </a:p>
      </dgm:t>
    </dgm:pt>
    <dgm:pt modelId="{A73E2F05-F500-4661-AB02-2526360F01B7}">
      <dgm:prSet phldrT="[Teksti]" custT="1"/>
      <dgm:spPr/>
      <dgm:t>
        <a:bodyPr/>
        <a:lstStyle/>
        <a:p>
          <a:r>
            <a:rPr lang="fi-FI" sz="1350" dirty="0"/>
            <a:t>2.</a:t>
          </a:r>
          <a:r>
            <a:rPr lang="ru-RU" sz="1350" dirty="0"/>
            <a:t>Определять</a:t>
          </a:r>
          <a:endParaRPr lang="fi-FI" sz="1350" dirty="0"/>
        </a:p>
      </dgm:t>
    </dgm:pt>
    <dgm:pt modelId="{3DFBB476-2C1F-4983-85D5-FC9D403B931C}" type="parTrans" cxnId="{32BD6FE9-AFE2-484B-95C0-5FC061D989F0}">
      <dgm:prSet/>
      <dgm:spPr/>
      <dgm:t>
        <a:bodyPr/>
        <a:lstStyle/>
        <a:p>
          <a:endParaRPr lang="fi-FI"/>
        </a:p>
      </dgm:t>
    </dgm:pt>
    <dgm:pt modelId="{06E16918-76CF-4098-B0BF-A2A4CDE55A83}" type="sibTrans" cxnId="{32BD6FE9-AFE2-484B-95C0-5FC061D989F0}">
      <dgm:prSet/>
      <dgm:spPr/>
      <dgm:t>
        <a:bodyPr/>
        <a:lstStyle/>
        <a:p>
          <a:endParaRPr lang="fi-FI"/>
        </a:p>
      </dgm:t>
    </dgm:pt>
    <dgm:pt modelId="{D5BE7CEA-7AE6-4F0C-860D-15C78F9B9C86}">
      <dgm:prSet phldrT="[Teksti]" custT="1"/>
      <dgm:spPr/>
      <dgm:t>
        <a:bodyPr/>
        <a:lstStyle/>
        <a:p>
          <a:r>
            <a:rPr lang="fi-FI" sz="1400" dirty="0"/>
            <a:t>3.</a:t>
          </a:r>
          <a:r>
            <a:rPr lang="ru-RU" sz="1400"/>
            <a:t>Разработать</a:t>
          </a:r>
          <a:endParaRPr lang="fi-FI" sz="1400" dirty="0"/>
        </a:p>
      </dgm:t>
    </dgm:pt>
    <dgm:pt modelId="{A01DC3E3-683F-4485-8E60-9B517B1E504C}" type="parTrans" cxnId="{8D53A884-17E1-4FCC-A19A-2D67E5E6B8E4}">
      <dgm:prSet/>
      <dgm:spPr/>
      <dgm:t>
        <a:bodyPr/>
        <a:lstStyle/>
        <a:p>
          <a:endParaRPr lang="fi-FI"/>
        </a:p>
      </dgm:t>
    </dgm:pt>
    <dgm:pt modelId="{8FD0A3F4-9433-4A21-823C-D41D2D0C6111}" type="sibTrans" cxnId="{8D53A884-17E1-4FCC-A19A-2D67E5E6B8E4}">
      <dgm:prSet/>
      <dgm:spPr/>
      <dgm:t>
        <a:bodyPr/>
        <a:lstStyle/>
        <a:p>
          <a:endParaRPr lang="fi-FI"/>
        </a:p>
      </dgm:t>
    </dgm:pt>
    <dgm:pt modelId="{30B633AA-26F8-4BAC-A206-90F3A6169256}">
      <dgm:prSet phldrT="[Teksti]" custT="1"/>
      <dgm:spPr/>
      <dgm:t>
        <a:bodyPr/>
        <a:lstStyle/>
        <a:p>
          <a:r>
            <a:rPr lang="fi-FI" sz="1400" dirty="0"/>
            <a:t>4.</a:t>
          </a:r>
          <a:r>
            <a:rPr lang="ru-RU" sz="1400" dirty="0"/>
            <a:t>Доставить</a:t>
          </a:r>
          <a:endParaRPr lang="fi-FI" sz="1400" dirty="0"/>
        </a:p>
      </dgm:t>
    </dgm:pt>
    <dgm:pt modelId="{C4735D43-54EA-43AA-9C87-323D8FFE4335}" type="parTrans" cxnId="{D0CF69B1-571E-45D7-B67F-B88C5E925143}">
      <dgm:prSet/>
      <dgm:spPr/>
      <dgm:t>
        <a:bodyPr/>
        <a:lstStyle/>
        <a:p>
          <a:endParaRPr lang="fi-FI"/>
        </a:p>
      </dgm:t>
    </dgm:pt>
    <dgm:pt modelId="{9AA1BE7D-31BB-4275-96E2-4ED507CF7398}" type="sibTrans" cxnId="{D0CF69B1-571E-45D7-B67F-B88C5E925143}">
      <dgm:prSet/>
      <dgm:spPr/>
      <dgm:t>
        <a:bodyPr/>
        <a:lstStyle/>
        <a:p>
          <a:endParaRPr lang="fi-FI"/>
        </a:p>
      </dgm:t>
    </dgm:pt>
    <dgm:pt modelId="{F02FA974-3746-41F0-946A-3DD2185111B6}" type="pres">
      <dgm:prSet presAssocID="{EE21E7FF-48A5-4B6C-8DF3-9CB6F8B419CC}" presName="Name0" presStyleCnt="0">
        <dgm:presLayoutVars>
          <dgm:dir/>
          <dgm:resizeHandles val="exact"/>
        </dgm:presLayoutVars>
      </dgm:prSet>
      <dgm:spPr/>
    </dgm:pt>
    <dgm:pt modelId="{E9BB67A5-0C00-4081-BEC9-5E0D2176DA32}" type="pres">
      <dgm:prSet presAssocID="{A2879FB6-EC24-4D80-A676-2674D49A5D3C}" presName="parTxOnly" presStyleLbl="node1" presStyleIdx="0" presStyleCnt="4" custScaleX="65768" custScaleY="89917">
        <dgm:presLayoutVars>
          <dgm:bulletEnabled val="1"/>
        </dgm:presLayoutVars>
      </dgm:prSet>
      <dgm:spPr/>
    </dgm:pt>
    <dgm:pt modelId="{D5D4B1F9-ADEC-4759-9854-C6851B6D98A9}" type="pres">
      <dgm:prSet presAssocID="{CE816442-CCC7-4AF2-A909-C3DAADD9D3FA}" presName="parSpace" presStyleCnt="0"/>
      <dgm:spPr/>
    </dgm:pt>
    <dgm:pt modelId="{955E6096-3289-40B9-9BE6-8972A61DA5E9}" type="pres">
      <dgm:prSet presAssocID="{A73E2F05-F500-4661-AB02-2526360F01B7}" presName="parTxOnly" presStyleLbl="node1" presStyleIdx="1" presStyleCnt="4" custScaleX="91180" custScaleY="87687">
        <dgm:presLayoutVars>
          <dgm:bulletEnabled val="1"/>
        </dgm:presLayoutVars>
      </dgm:prSet>
      <dgm:spPr/>
    </dgm:pt>
    <dgm:pt modelId="{34665BCC-4BC1-402D-86AA-6EDDE9D46D0E}" type="pres">
      <dgm:prSet presAssocID="{06E16918-76CF-4098-B0BF-A2A4CDE55A83}" presName="parSpace" presStyleCnt="0"/>
      <dgm:spPr/>
    </dgm:pt>
    <dgm:pt modelId="{45F65B02-AF09-4A1F-A75B-FA344974C3B7}" type="pres">
      <dgm:prSet presAssocID="{D5BE7CEA-7AE6-4F0C-860D-15C78F9B9C86}" presName="parTxOnly" presStyleLbl="node1" presStyleIdx="2" presStyleCnt="4" custScaleX="103869" custScaleY="89917">
        <dgm:presLayoutVars>
          <dgm:bulletEnabled val="1"/>
        </dgm:presLayoutVars>
      </dgm:prSet>
      <dgm:spPr/>
    </dgm:pt>
    <dgm:pt modelId="{C97B7373-89BF-4379-AD24-EA5A16B70EBC}" type="pres">
      <dgm:prSet presAssocID="{8FD0A3F4-9433-4A21-823C-D41D2D0C6111}" presName="parSpace" presStyleCnt="0"/>
      <dgm:spPr/>
    </dgm:pt>
    <dgm:pt modelId="{3B8077B8-F6EF-43AF-A5BC-0CDB74AF7C46}" type="pres">
      <dgm:prSet presAssocID="{30B633AA-26F8-4BAC-A206-90F3A6169256}" presName="parTxOnly" presStyleLbl="node1" presStyleIdx="3" presStyleCnt="4" custScaleX="86375" custScaleY="83965" custLinFactNeighborX="-2229">
        <dgm:presLayoutVars>
          <dgm:bulletEnabled val="1"/>
        </dgm:presLayoutVars>
      </dgm:prSet>
      <dgm:spPr/>
    </dgm:pt>
  </dgm:ptLst>
  <dgm:cxnLst>
    <dgm:cxn modelId="{75E2CC25-1594-4BE8-BA97-8A72EF746C25}" type="presOf" srcId="{A73E2F05-F500-4661-AB02-2526360F01B7}" destId="{955E6096-3289-40B9-9BE6-8972A61DA5E9}" srcOrd="0" destOrd="0" presId="urn:microsoft.com/office/officeart/2005/8/layout/hChevron3"/>
    <dgm:cxn modelId="{A65D4668-E8A4-4282-B00F-ECA44502C8FA}" type="presOf" srcId="{EE21E7FF-48A5-4B6C-8DF3-9CB6F8B419CC}" destId="{F02FA974-3746-41F0-946A-3DD2185111B6}" srcOrd="0" destOrd="0" presId="urn:microsoft.com/office/officeart/2005/8/layout/hChevron3"/>
    <dgm:cxn modelId="{9701837A-3132-4FEF-AE20-A21EDA757102}" srcId="{EE21E7FF-48A5-4B6C-8DF3-9CB6F8B419CC}" destId="{A2879FB6-EC24-4D80-A676-2674D49A5D3C}" srcOrd="0" destOrd="0" parTransId="{FBD84D3A-9586-4797-9B55-BCE480D56A2A}" sibTransId="{CE816442-CCC7-4AF2-A909-C3DAADD9D3FA}"/>
    <dgm:cxn modelId="{8D53A884-17E1-4FCC-A19A-2D67E5E6B8E4}" srcId="{EE21E7FF-48A5-4B6C-8DF3-9CB6F8B419CC}" destId="{D5BE7CEA-7AE6-4F0C-860D-15C78F9B9C86}" srcOrd="2" destOrd="0" parTransId="{A01DC3E3-683F-4485-8E60-9B517B1E504C}" sibTransId="{8FD0A3F4-9433-4A21-823C-D41D2D0C6111}"/>
    <dgm:cxn modelId="{99EA51AE-90A7-4630-80C4-45259DD24170}" type="presOf" srcId="{A2879FB6-EC24-4D80-A676-2674D49A5D3C}" destId="{E9BB67A5-0C00-4081-BEC9-5E0D2176DA32}" srcOrd="0" destOrd="0" presId="urn:microsoft.com/office/officeart/2005/8/layout/hChevron3"/>
    <dgm:cxn modelId="{DB332AB0-9685-4220-B53D-AA36F965E483}" type="presOf" srcId="{30B633AA-26F8-4BAC-A206-90F3A6169256}" destId="{3B8077B8-F6EF-43AF-A5BC-0CDB74AF7C46}" srcOrd="0" destOrd="0" presId="urn:microsoft.com/office/officeart/2005/8/layout/hChevron3"/>
    <dgm:cxn modelId="{D0CF69B1-571E-45D7-B67F-B88C5E925143}" srcId="{EE21E7FF-48A5-4B6C-8DF3-9CB6F8B419CC}" destId="{30B633AA-26F8-4BAC-A206-90F3A6169256}" srcOrd="3" destOrd="0" parTransId="{C4735D43-54EA-43AA-9C87-323D8FFE4335}" sibTransId="{9AA1BE7D-31BB-4275-96E2-4ED507CF7398}"/>
    <dgm:cxn modelId="{D237E6B2-070A-4DBC-A45D-E45CB4F75086}" type="presOf" srcId="{D5BE7CEA-7AE6-4F0C-860D-15C78F9B9C86}" destId="{45F65B02-AF09-4A1F-A75B-FA344974C3B7}" srcOrd="0" destOrd="0" presId="urn:microsoft.com/office/officeart/2005/8/layout/hChevron3"/>
    <dgm:cxn modelId="{32BD6FE9-AFE2-484B-95C0-5FC061D989F0}" srcId="{EE21E7FF-48A5-4B6C-8DF3-9CB6F8B419CC}" destId="{A73E2F05-F500-4661-AB02-2526360F01B7}" srcOrd="1" destOrd="0" parTransId="{3DFBB476-2C1F-4983-85D5-FC9D403B931C}" sibTransId="{06E16918-76CF-4098-B0BF-A2A4CDE55A83}"/>
    <dgm:cxn modelId="{7188F1B3-9677-427D-834A-2CFCFA18D7BE}" type="presParOf" srcId="{F02FA974-3746-41F0-946A-3DD2185111B6}" destId="{E9BB67A5-0C00-4081-BEC9-5E0D2176DA32}" srcOrd="0" destOrd="0" presId="urn:microsoft.com/office/officeart/2005/8/layout/hChevron3"/>
    <dgm:cxn modelId="{0A3C5E71-A3FD-44C4-8C6A-45B18FE08A5A}" type="presParOf" srcId="{F02FA974-3746-41F0-946A-3DD2185111B6}" destId="{D5D4B1F9-ADEC-4759-9854-C6851B6D98A9}" srcOrd="1" destOrd="0" presId="urn:microsoft.com/office/officeart/2005/8/layout/hChevron3"/>
    <dgm:cxn modelId="{111A5553-C9DC-4488-B148-09B448A84D60}" type="presParOf" srcId="{F02FA974-3746-41F0-946A-3DD2185111B6}" destId="{955E6096-3289-40B9-9BE6-8972A61DA5E9}" srcOrd="2" destOrd="0" presId="urn:microsoft.com/office/officeart/2005/8/layout/hChevron3"/>
    <dgm:cxn modelId="{2388A120-0603-42E3-A8C4-DBB8B6DEC895}" type="presParOf" srcId="{F02FA974-3746-41F0-946A-3DD2185111B6}" destId="{34665BCC-4BC1-402D-86AA-6EDDE9D46D0E}" srcOrd="3" destOrd="0" presId="urn:microsoft.com/office/officeart/2005/8/layout/hChevron3"/>
    <dgm:cxn modelId="{2194F9A6-7FE1-4DC8-A3A2-BC7020682C38}" type="presParOf" srcId="{F02FA974-3746-41F0-946A-3DD2185111B6}" destId="{45F65B02-AF09-4A1F-A75B-FA344974C3B7}" srcOrd="4" destOrd="0" presId="urn:microsoft.com/office/officeart/2005/8/layout/hChevron3"/>
    <dgm:cxn modelId="{B5EDF78C-214C-4D73-9BFD-4C4F39F79B06}" type="presParOf" srcId="{F02FA974-3746-41F0-946A-3DD2185111B6}" destId="{C97B7373-89BF-4379-AD24-EA5A16B70EBC}" srcOrd="5" destOrd="0" presId="urn:microsoft.com/office/officeart/2005/8/layout/hChevron3"/>
    <dgm:cxn modelId="{3CB137BD-FF5B-4C34-AAA3-B4627335EDD9}" type="presParOf" srcId="{F02FA974-3746-41F0-946A-3DD2185111B6}" destId="{3B8077B8-F6EF-43AF-A5BC-0CDB74AF7C46}" srcOrd="6" destOrd="0" presId="urn:microsoft.com/office/officeart/2005/8/layout/hChevro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BC14C2-D872-436A-A3DE-54E0F66BCC85}"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lt-LT"/>
        </a:p>
      </dgm:t>
    </dgm:pt>
    <dgm:pt modelId="{4A17336C-1460-4ACF-8AB6-D89AB14D363C}">
      <dgm:prSet phldrT="[Text]" custT="1"/>
      <dgm:spPr/>
      <dgm:t>
        <a:bodyPr/>
        <a:lstStyle/>
        <a:p>
          <a:r>
            <a:rPr lang="en-US" sz="2400" dirty="0">
              <a:solidFill>
                <a:schemeClr val="bg2">
                  <a:lumMod val="50000"/>
                </a:schemeClr>
              </a:solidFill>
              <a:latin typeface="Calibri"/>
              <a:cs typeface="Calibri"/>
            </a:rPr>
            <a:t>Generation of novel and useful ideas</a:t>
          </a:r>
          <a:endParaRPr lang="ru-RU" sz="2400" dirty="0">
            <a:solidFill>
              <a:schemeClr val="bg2">
                <a:lumMod val="50000"/>
              </a:schemeClr>
            </a:solidFill>
            <a:latin typeface="Calibri"/>
            <a:cs typeface="Calibri"/>
          </a:endParaRPr>
        </a:p>
        <a:p>
          <a:r>
            <a:rPr lang="ru-RU" sz="2400" dirty="0">
              <a:solidFill>
                <a:schemeClr val="tx1"/>
              </a:solidFill>
              <a:latin typeface="Calibri"/>
              <a:cs typeface="Calibri"/>
            </a:rPr>
            <a:t>Генерация новых и полезных идей</a:t>
          </a:r>
          <a:endParaRPr lang="lt-LT" sz="2400" dirty="0">
            <a:solidFill>
              <a:schemeClr val="tx1"/>
            </a:solidFill>
            <a:latin typeface="Calibri"/>
            <a:cs typeface="Calibri"/>
          </a:endParaRPr>
        </a:p>
      </dgm:t>
    </dgm:pt>
    <dgm:pt modelId="{21F5274E-35F7-4B9A-BA4A-22820B899AD4}" type="parTrans" cxnId="{D8599668-4B99-4C14-99AB-D2B8712D7206}">
      <dgm:prSet/>
      <dgm:spPr/>
      <dgm:t>
        <a:bodyPr/>
        <a:lstStyle/>
        <a:p>
          <a:endParaRPr lang="lt-LT"/>
        </a:p>
      </dgm:t>
    </dgm:pt>
    <dgm:pt modelId="{C2C2835A-2B8A-4FFA-BCC9-A49666F78B8F}" type="sibTrans" cxnId="{D8599668-4B99-4C14-99AB-D2B8712D7206}">
      <dgm:prSet/>
      <dgm:spPr/>
      <dgm:t>
        <a:bodyPr/>
        <a:lstStyle/>
        <a:p>
          <a:endParaRPr lang="lt-LT"/>
        </a:p>
      </dgm:t>
    </dgm:pt>
    <dgm:pt modelId="{948BBAF4-6B0D-46FB-BA0F-00974FEAE376}">
      <dgm:prSet phldrT="[Text]" custT="1"/>
      <dgm:spPr/>
      <dgm:t>
        <a:bodyPr/>
        <a:lstStyle/>
        <a:p>
          <a:r>
            <a:rPr lang="en-US" sz="2400" dirty="0">
              <a:solidFill>
                <a:schemeClr val="bg2">
                  <a:lumMod val="50000"/>
                </a:schemeClr>
              </a:solidFill>
              <a:latin typeface="Calibri"/>
              <a:cs typeface="Calibri"/>
            </a:rPr>
            <a:t>Implementation of the ideas</a:t>
          </a:r>
          <a:endParaRPr lang="ru-RU" sz="2400" dirty="0">
            <a:solidFill>
              <a:schemeClr val="bg2">
                <a:lumMod val="50000"/>
              </a:schemeClr>
            </a:solidFill>
            <a:latin typeface="Calibri"/>
            <a:cs typeface="Calibri"/>
          </a:endParaRPr>
        </a:p>
        <a:p>
          <a:r>
            <a:rPr lang="ru-RU" sz="2400" dirty="0">
              <a:solidFill>
                <a:schemeClr val="tx1"/>
              </a:solidFill>
              <a:latin typeface="Calibri"/>
              <a:cs typeface="Calibri"/>
            </a:rPr>
            <a:t>Реализация идей</a:t>
          </a:r>
          <a:endParaRPr lang="lt-LT" sz="2400" dirty="0">
            <a:solidFill>
              <a:schemeClr val="tx1"/>
            </a:solidFill>
            <a:latin typeface="Calibri"/>
            <a:cs typeface="Calibri"/>
          </a:endParaRPr>
        </a:p>
      </dgm:t>
    </dgm:pt>
    <dgm:pt modelId="{D2058B6E-D25A-4029-ABE1-EC7D3A9C6030}" type="parTrans" cxnId="{0E42C971-8896-43BB-8C2B-56318AB80DDE}">
      <dgm:prSet/>
      <dgm:spPr/>
      <dgm:t>
        <a:bodyPr/>
        <a:lstStyle/>
        <a:p>
          <a:endParaRPr lang="lt-LT"/>
        </a:p>
      </dgm:t>
    </dgm:pt>
    <dgm:pt modelId="{51EBAFF1-97EB-4557-8562-A133CA33C99D}" type="sibTrans" cxnId="{0E42C971-8896-43BB-8C2B-56318AB80DDE}">
      <dgm:prSet/>
      <dgm:spPr/>
      <dgm:t>
        <a:bodyPr/>
        <a:lstStyle/>
        <a:p>
          <a:endParaRPr lang="lt-LT"/>
        </a:p>
      </dgm:t>
    </dgm:pt>
    <dgm:pt modelId="{A519884C-D74D-4D33-9296-18C897D84FDF}" type="pres">
      <dgm:prSet presAssocID="{4CBC14C2-D872-436A-A3DE-54E0F66BCC85}" presName="compositeShape" presStyleCnt="0">
        <dgm:presLayoutVars>
          <dgm:chMax val="2"/>
          <dgm:dir/>
          <dgm:resizeHandles val="exact"/>
        </dgm:presLayoutVars>
      </dgm:prSet>
      <dgm:spPr/>
    </dgm:pt>
    <dgm:pt modelId="{5192C9E7-BD81-4A2C-B502-2D11590FFE8E}" type="pres">
      <dgm:prSet presAssocID="{4CBC14C2-D872-436A-A3DE-54E0F66BCC85}" presName="ribbon" presStyleLbl="node1" presStyleIdx="0" presStyleCnt="1" custLinFactNeighborX="3799" custLinFactNeighborY="7726"/>
      <dgm:spPr/>
    </dgm:pt>
    <dgm:pt modelId="{5C49BABD-6677-4D5B-A730-A4853E4DC9C5}" type="pres">
      <dgm:prSet presAssocID="{4CBC14C2-D872-436A-A3DE-54E0F66BCC85}" presName="leftArrowText" presStyleLbl="node1" presStyleIdx="0" presStyleCnt="1" custScaleX="102660" custLinFactNeighborX="-11648" custLinFactNeighborY="12690">
        <dgm:presLayoutVars>
          <dgm:chMax val="0"/>
          <dgm:bulletEnabled val="1"/>
        </dgm:presLayoutVars>
      </dgm:prSet>
      <dgm:spPr/>
    </dgm:pt>
    <dgm:pt modelId="{324F948E-FB78-4FD0-AA00-80B8A539B0C7}" type="pres">
      <dgm:prSet presAssocID="{4CBC14C2-D872-436A-A3DE-54E0F66BCC85}" presName="rightArrowText" presStyleLbl="node1" presStyleIdx="0" presStyleCnt="1" custLinFactNeighborX="-1236" custLinFactNeighborY="9360">
        <dgm:presLayoutVars>
          <dgm:chMax val="0"/>
          <dgm:bulletEnabled val="1"/>
        </dgm:presLayoutVars>
      </dgm:prSet>
      <dgm:spPr/>
    </dgm:pt>
  </dgm:ptLst>
  <dgm:cxnLst>
    <dgm:cxn modelId="{E11A4D30-5070-4982-84D1-652DBE98FB88}" type="presOf" srcId="{948BBAF4-6B0D-46FB-BA0F-00974FEAE376}" destId="{324F948E-FB78-4FD0-AA00-80B8A539B0C7}" srcOrd="0" destOrd="0" presId="urn:microsoft.com/office/officeart/2005/8/layout/arrow6"/>
    <dgm:cxn modelId="{15913C5C-9388-48A6-8E78-4E96B86FD170}" type="presOf" srcId="{4CBC14C2-D872-436A-A3DE-54E0F66BCC85}" destId="{A519884C-D74D-4D33-9296-18C897D84FDF}" srcOrd="0" destOrd="0" presId="urn:microsoft.com/office/officeart/2005/8/layout/arrow6"/>
    <dgm:cxn modelId="{D8599668-4B99-4C14-99AB-D2B8712D7206}" srcId="{4CBC14C2-D872-436A-A3DE-54E0F66BCC85}" destId="{4A17336C-1460-4ACF-8AB6-D89AB14D363C}" srcOrd="0" destOrd="0" parTransId="{21F5274E-35F7-4B9A-BA4A-22820B899AD4}" sibTransId="{C2C2835A-2B8A-4FFA-BCC9-A49666F78B8F}"/>
    <dgm:cxn modelId="{0E42C971-8896-43BB-8C2B-56318AB80DDE}" srcId="{4CBC14C2-D872-436A-A3DE-54E0F66BCC85}" destId="{948BBAF4-6B0D-46FB-BA0F-00974FEAE376}" srcOrd="1" destOrd="0" parTransId="{D2058B6E-D25A-4029-ABE1-EC7D3A9C6030}" sibTransId="{51EBAFF1-97EB-4557-8562-A133CA33C99D}"/>
    <dgm:cxn modelId="{AF70EA73-ECF2-4579-AA88-67334020A84D}" type="presOf" srcId="{4A17336C-1460-4ACF-8AB6-D89AB14D363C}" destId="{5C49BABD-6677-4D5B-A730-A4853E4DC9C5}" srcOrd="0" destOrd="0" presId="urn:microsoft.com/office/officeart/2005/8/layout/arrow6"/>
    <dgm:cxn modelId="{038D53C2-7A4D-49D4-AA37-2F18DA40B0B6}" type="presParOf" srcId="{A519884C-D74D-4D33-9296-18C897D84FDF}" destId="{5192C9E7-BD81-4A2C-B502-2D11590FFE8E}" srcOrd="0" destOrd="0" presId="urn:microsoft.com/office/officeart/2005/8/layout/arrow6"/>
    <dgm:cxn modelId="{31C31BEF-6818-4D06-BA80-349CB3079D50}" type="presParOf" srcId="{A519884C-D74D-4D33-9296-18C897D84FDF}" destId="{5C49BABD-6677-4D5B-A730-A4853E4DC9C5}" srcOrd="1" destOrd="0" presId="urn:microsoft.com/office/officeart/2005/8/layout/arrow6"/>
    <dgm:cxn modelId="{BB5132E6-13D8-4B90-B987-7F088A743B62}" type="presParOf" srcId="{A519884C-D74D-4D33-9296-18C897D84FDF}" destId="{324F948E-FB78-4FD0-AA00-80B8A539B0C7}"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830C4C-4BE4-4404-AED9-1F9717E6ECA5}"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lt-LT"/>
        </a:p>
      </dgm:t>
    </dgm:pt>
    <dgm:pt modelId="{A7346453-67BC-4000-8A62-0000DAA1BB4F}">
      <dgm:prSet phldrT="[Text]"/>
      <dgm:spPr/>
      <dgm:t>
        <a:bodyPr/>
        <a:lstStyle/>
        <a:p>
          <a:pPr rtl="0"/>
          <a:r>
            <a:rPr lang="lt-LT" b="1" i="0" dirty="0">
              <a:solidFill>
                <a:schemeClr val="bg2">
                  <a:lumMod val="50000"/>
                </a:schemeClr>
              </a:solidFill>
            </a:rPr>
            <a:t>The 5W+H Method</a:t>
          </a:r>
          <a:r>
            <a:rPr lang="ru-RU" b="1" i="0" dirty="0">
              <a:solidFill>
                <a:schemeClr val="bg2">
                  <a:lumMod val="50000"/>
                </a:schemeClr>
              </a:solidFill>
              <a:latin typeface="Calibri Light" panose="020F0302020204030204"/>
            </a:rPr>
            <a:t> </a:t>
          </a:r>
          <a:r>
            <a:rPr lang="ru-RU" b="1" i="0" dirty="0">
              <a:solidFill>
                <a:schemeClr val="bg2">
                  <a:lumMod val="50000"/>
                </a:schemeClr>
              </a:solidFill>
            </a:rPr>
            <a:t> </a:t>
          </a:r>
          <a:r>
            <a:rPr lang="ru-RU" b="1" i="0" dirty="0"/>
            <a:t>/ </a:t>
          </a:r>
          <a:r>
            <a:rPr lang="ru-RU" b="1" i="0" dirty="0">
              <a:solidFill>
                <a:schemeClr val="tx1"/>
              </a:solidFill>
            </a:rPr>
            <a:t>Метод 5</a:t>
          </a:r>
          <a:r>
            <a:rPr lang="en-US" b="1" i="0" dirty="0">
              <a:solidFill>
                <a:schemeClr val="tx1"/>
              </a:solidFill>
            </a:rPr>
            <a:t>W + H</a:t>
          </a:r>
          <a:endParaRPr lang="lt-LT" dirty="0">
            <a:solidFill>
              <a:schemeClr val="tx1"/>
            </a:solidFill>
          </a:endParaRPr>
        </a:p>
      </dgm:t>
    </dgm:pt>
    <dgm:pt modelId="{260DDF7E-C004-4930-950A-2E41A78251C7}" type="parTrans" cxnId="{14DB15EB-1D47-4DBB-87CF-1189ED3EAE3D}">
      <dgm:prSet/>
      <dgm:spPr/>
      <dgm:t>
        <a:bodyPr/>
        <a:lstStyle/>
        <a:p>
          <a:endParaRPr lang="lt-LT"/>
        </a:p>
      </dgm:t>
    </dgm:pt>
    <dgm:pt modelId="{341F97F9-DD65-4567-8764-9D7C95A9BCA4}" type="sibTrans" cxnId="{14DB15EB-1D47-4DBB-87CF-1189ED3EAE3D}">
      <dgm:prSet/>
      <dgm:spPr/>
      <dgm:t>
        <a:bodyPr/>
        <a:lstStyle/>
        <a:p>
          <a:endParaRPr lang="lt-LT"/>
        </a:p>
      </dgm:t>
    </dgm:pt>
    <dgm:pt modelId="{4B932ED2-5C50-4884-8426-F2F47DB14F10}">
      <dgm:prSet phldrT="[Text]"/>
      <dgm:spPr/>
      <dgm:t>
        <a:bodyPr/>
        <a:lstStyle/>
        <a:p>
          <a:pPr rtl="0"/>
          <a:r>
            <a:rPr lang="lt-LT" b="1" i="0" dirty="0">
              <a:solidFill>
                <a:schemeClr val="bg2">
                  <a:lumMod val="50000"/>
                </a:schemeClr>
              </a:solidFill>
            </a:rPr>
            <a:t>Social Listening</a:t>
          </a:r>
          <a:r>
            <a:rPr lang="ru-RU" b="1" i="0" dirty="0">
              <a:latin typeface="Calibri Light" panose="020F0302020204030204"/>
            </a:rPr>
            <a:t> </a:t>
          </a:r>
          <a:r>
            <a:rPr lang="ru-RU" b="1" i="0" dirty="0"/>
            <a:t> / </a:t>
          </a:r>
          <a:r>
            <a:rPr lang="ru-RU" b="1" i="0" dirty="0">
              <a:solidFill>
                <a:schemeClr val="tx1"/>
              </a:solidFill>
            </a:rPr>
            <a:t>Социальное слушание</a:t>
          </a:r>
          <a:endParaRPr lang="lt-LT" dirty="0">
            <a:solidFill>
              <a:schemeClr val="tx1"/>
            </a:solidFill>
          </a:endParaRPr>
        </a:p>
      </dgm:t>
    </dgm:pt>
    <dgm:pt modelId="{5C071EA5-2BDF-475E-843B-5E9B4D7E9AF8}" type="parTrans" cxnId="{377D12FA-D5FC-451B-99BC-7FD38DF5299B}">
      <dgm:prSet/>
      <dgm:spPr/>
      <dgm:t>
        <a:bodyPr/>
        <a:lstStyle/>
        <a:p>
          <a:endParaRPr lang="lt-LT"/>
        </a:p>
      </dgm:t>
    </dgm:pt>
    <dgm:pt modelId="{BEFCD965-E42A-4211-B91A-4806F642FC06}" type="sibTrans" cxnId="{377D12FA-D5FC-451B-99BC-7FD38DF5299B}">
      <dgm:prSet/>
      <dgm:spPr/>
      <dgm:t>
        <a:bodyPr/>
        <a:lstStyle/>
        <a:p>
          <a:endParaRPr lang="lt-LT"/>
        </a:p>
      </dgm:t>
    </dgm:pt>
    <dgm:pt modelId="{097F94C7-8D57-4B70-A939-7870337B5FBC}">
      <dgm:prSet phldrT="[Text]"/>
      <dgm:spPr/>
      <dgm:t>
        <a:bodyPr/>
        <a:lstStyle/>
        <a:p>
          <a:r>
            <a:rPr lang="lt-LT" b="1" i="0" dirty="0">
              <a:solidFill>
                <a:schemeClr val="bg2">
                  <a:lumMod val="50000"/>
                </a:schemeClr>
              </a:solidFill>
            </a:rPr>
            <a:t>Brainstorming</a:t>
          </a:r>
          <a:r>
            <a:rPr lang="ru-RU" b="1" i="0" dirty="0"/>
            <a:t> / </a:t>
          </a:r>
          <a:r>
            <a:rPr lang="ru-RU" b="1" i="0" dirty="0">
              <a:solidFill>
                <a:schemeClr val="tx1"/>
              </a:solidFill>
            </a:rPr>
            <a:t>Мозговой штурм</a:t>
          </a:r>
          <a:endParaRPr lang="lt-LT" dirty="0">
            <a:solidFill>
              <a:schemeClr val="tx1"/>
            </a:solidFill>
          </a:endParaRPr>
        </a:p>
      </dgm:t>
    </dgm:pt>
    <dgm:pt modelId="{C40215C3-FBA5-47F8-8CD2-7EE659A3F616}" type="parTrans" cxnId="{09778371-E91B-49B5-A861-D621F4E17984}">
      <dgm:prSet/>
      <dgm:spPr/>
      <dgm:t>
        <a:bodyPr/>
        <a:lstStyle/>
        <a:p>
          <a:endParaRPr lang="lt-LT"/>
        </a:p>
      </dgm:t>
    </dgm:pt>
    <dgm:pt modelId="{2161C2BC-EA6B-4AE9-BFE2-0097507D56D7}" type="sibTrans" cxnId="{09778371-E91B-49B5-A861-D621F4E17984}">
      <dgm:prSet/>
      <dgm:spPr/>
      <dgm:t>
        <a:bodyPr/>
        <a:lstStyle/>
        <a:p>
          <a:endParaRPr lang="lt-LT"/>
        </a:p>
      </dgm:t>
    </dgm:pt>
    <dgm:pt modelId="{2828A0FD-04D8-4676-897E-F739296EE330}">
      <dgm:prSet/>
      <dgm:spPr/>
      <dgm:t>
        <a:bodyPr/>
        <a:lstStyle/>
        <a:p>
          <a:r>
            <a:rPr lang="lt-LT" b="1" i="0" dirty="0">
              <a:solidFill>
                <a:schemeClr val="bg2">
                  <a:lumMod val="50000"/>
                </a:schemeClr>
              </a:solidFill>
            </a:rPr>
            <a:t>Role Playing</a:t>
          </a:r>
          <a:r>
            <a:rPr lang="ru-RU" b="1" i="0" dirty="0"/>
            <a:t> / </a:t>
          </a:r>
          <a:r>
            <a:rPr lang="ru-RU" b="1" i="0" dirty="0">
              <a:solidFill>
                <a:schemeClr val="tx1"/>
              </a:solidFill>
            </a:rPr>
            <a:t>Ролевая игра</a:t>
          </a:r>
          <a:endParaRPr lang="lt-LT" b="1" i="0" dirty="0">
            <a:solidFill>
              <a:schemeClr val="tx1"/>
            </a:solidFill>
          </a:endParaRPr>
        </a:p>
      </dgm:t>
    </dgm:pt>
    <dgm:pt modelId="{FF64C714-8DE7-464F-8259-F7E50E0D5B2A}" type="parTrans" cxnId="{7341C563-B576-4274-82D1-6C4CAA734F26}">
      <dgm:prSet/>
      <dgm:spPr/>
      <dgm:t>
        <a:bodyPr/>
        <a:lstStyle/>
        <a:p>
          <a:endParaRPr lang="lt-LT"/>
        </a:p>
      </dgm:t>
    </dgm:pt>
    <dgm:pt modelId="{E3FC42E3-1E71-478D-A955-1F696937E525}" type="sibTrans" cxnId="{7341C563-B576-4274-82D1-6C4CAA734F26}">
      <dgm:prSet/>
      <dgm:spPr/>
      <dgm:t>
        <a:bodyPr/>
        <a:lstStyle/>
        <a:p>
          <a:endParaRPr lang="lt-LT"/>
        </a:p>
      </dgm:t>
    </dgm:pt>
    <dgm:pt modelId="{5482CE9E-D8F4-4B2E-BDB2-436E41A5E135}">
      <dgm:prSet/>
      <dgm:spPr/>
      <dgm:t>
        <a:bodyPr/>
        <a:lstStyle/>
        <a:p>
          <a:r>
            <a:rPr lang="lt-LT" b="1" i="0" dirty="0">
              <a:solidFill>
                <a:schemeClr val="bg2">
                  <a:lumMod val="50000"/>
                </a:schemeClr>
              </a:solidFill>
            </a:rPr>
            <a:t>Use Online Tools</a:t>
          </a:r>
          <a:r>
            <a:rPr lang="ru-RU" b="1" i="0" dirty="0">
              <a:solidFill>
                <a:schemeClr val="bg2">
                  <a:lumMod val="50000"/>
                </a:schemeClr>
              </a:solidFill>
            </a:rPr>
            <a:t> /</a:t>
          </a:r>
          <a:r>
            <a:rPr lang="ru-RU" b="1" i="0" dirty="0"/>
            <a:t> </a:t>
          </a:r>
          <a:r>
            <a:rPr lang="ru-RU" b="1" i="0" dirty="0">
              <a:solidFill>
                <a:schemeClr val="tx1"/>
              </a:solidFill>
            </a:rPr>
            <a:t>Использование онлайн-инструментов</a:t>
          </a:r>
          <a:endParaRPr lang="lt-LT" b="1" i="0" dirty="0">
            <a:solidFill>
              <a:schemeClr val="tx1"/>
            </a:solidFill>
          </a:endParaRPr>
        </a:p>
      </dgm:t>
    </dgm:pt>
    <dgm:pt modelId="{A145B187-BBFC-4D77-AFDF-577B29C4755F}" type="parTrans" cxnId="{CFEAE203-43D8-47E4-8778-7EE067C71728}">
      <dgm:prSet/>
      <dgm:spPr/>
      <dgm:t>
        <a:bodyPr/>
        <a:lstStyle/>
        <a:p>
          <a:endParaRPr lang="lt-LT"/>
        </a:p>
      </dgm:t>
    </dgm:pt>
    <dgm:pt modelId="{6FB0DE17-541E-408C-9060-2E8F2CF2AFE3}" type="sibTrans" cxnId="{CFEAE203-43D8-47E4-8778-7EE067C71728}">
      <dgm:prSet/>
      <dgm:spPr/>
      <dgm:t>
        <a:bodyPr/>
        <a:lstStyle/>
        <a:p>
          <a:endParaRPr lang="lt-LT"/>
        </a:p>
      </dgm:t>
    </dgm:pt>
    <dgm:pt modelId="{786F5562-5047-4772-A98A-D7A015284574}">
      <dgm:prSet/>
      <dgm:spPr/>
      <dgm:t>
        <a:bodyPr/>
        <a:lstStyle/>
        <a:p>
          <a:pPr rtl="0"/>
          <a:r>
            <a:rPr lang="lt-LT" b="1" i="0" dirty="0">
              <a:solidFill>
                <a:schemeClr val="bg2">
                  <a:lumMod val="50000"/>
                </a:schemeClr>
              </a:solidFill>
            </a:rPr>
            <a:t>Mind Mapping</a:t>
          </a:r>
          <a:r>
            <a:rPr lang="ru-RU" b="1" i="0" dirty="0">
              <a:solidFill>
                <a:schemeClr val="bg2">
                  <a:lumMod val="50000"/>
                </a:schemeClr>
              </a:solidFill>
              <a:latin typeface="Calibri Light" panose="020F0302020204030204"/>
            </a:rPr>
            <a:t> </a:t>
          </a:r>
          <a:r>
            <a:rPr lang="ru-RU" b="1" i="0" dirty="0">
              <a:solidFill>
                <a:schemeClr val="bg2">
                  <a:lumMod val="50000"/>
                </a:schemeClr>
              </a:solidFill>
            </a:rPr>
            <a:t> </a:t>
          </a:r>
          <a:r>
            <a:rPr lang="ru-RU" b="1" i="0" dirty="0"/>
            <a:t>/ </a:t>
          </a:r>
          <a:r>
            <a:rPr lang="ru-RU" b="1" i="0" dirty="0">
              <a:solidFill>
                <a:schemeClr val="tx1"/>
              </a:solidFill>
            </a:rPr>
            <a:t>М</a:t>
          </a:r>
          <a:r>
            <a:rPr lang="en-GB" b="1" i="0" dirty="0" err="1">
              <a:solidFill>
                <a:schemeClr val="tx1"/>
              </a:solidFill>
            </a:rPr>
            <a:t>е</a:t>
          </a:r>
          <a:r>
            <a:rPr lang="ru-RU" b="1" i="0">
              <a:solidFill>
                <a:schemeClr val="tx1"/>
              </a:solidFill>
            </a:rPr>
            <a:t>нтальная</a:t>
          </a:r>
          <a:r>
            <a:rPr lang="ru-RU" b="1" i="0"/>
            <a:t> </a:t>
          </a:r>
          <a:r>
            <a:rPr lang="ru-RU" b="1" i="0" dirty="0">
              <a:solidFill>
                <a:schemeClr val="tx1"/>
              </a:solidFill>
            </a:rPr>
            <a:t>Карта</a:t>
          </a:r>
          <a:r>
            <a:rPr lang="ru-RU" b="1" i="0" dirty="0">
              <a:solidFill>
                <a:schemeClr val="tx1"/>
              </a:solidFill>
              <a:latin typeface="Calibri Light" panose="020F0302020204030204"/>
            </a:rPr>
            <a:t> </a:t>
          </a:r>
          <a:endParaRPr lang="lt-LT" b="1" i="0" dirty="0">
            <a:solidFill>
              <a:schemeClr val="tx1"/>
            </a:solidFill>
          </a:endParaRPr>
        </a:p>
      </dgm:t>
    </dgm:pt>
    <dgm:pt modelId="{E0170CFD-6745-4A88-8503-50F178CD76CD}" type="parTrans" cxnId="{E35223CF-13AD-452E-B5F3-2C827AC1EFB0}">
      <dgm:prSet/>
      <dgm:spPr/>
      <dgm:t>
        <a:bodyPr/>
        <a:lstStyle/>
        <a:p>
          <a:endParaRPr lang="lt-LT"/>
        </a:p>
      </dgm:t>
    </dgm:pt>
    <dgm:pt modelId="{F6994E37-39A8-4111-BBF4-054A011D9051}" type="sibTrans" cxnId="{E35223CF-13AD-452E-B5F3-2C827AC1EFB0}">
      <dgm:prSet/>
      <dgm:spPr/>
      <dgm:t>
        <a:bodyPr/>
        <a:lstStyle/>
        <a:p>
          <a:endParaRPr lang="lt-LT"/>
        </a:p>
      </dgm:t>
    </dgm:pt>
    <dgm:pt modelId="{C97B76D7-ECEC-46A0-AC3A-17EAF2AE9258}" type="pres">
      <dgm:prSet presAssocID="{E2830C4C-4BE4-4404-AED9-1F9717E6ECA5}" presName="linearFlow" presStyleCnt="0">
        <dgm:presLayoutVars>
          <dgm:dir/>
          <dgm:resizeHandles val="exact"/>
        </dgm:presLayoutVars>
      </dgm:prSet>
      <dgm:spPr/>
    </dgm:pt>
    <dgm:pt modelId="{E3BEE0B8-9FF7-46FA-81B3-D1612CA69DEB}" type="pres">
      <dgm:prSet presAssocID="{A7346453-67BC-4000-8A62-0000DAA1BB4F}" presName="composite" presStyleCnt="0"/>
      <dgm:spPr/>
    </dgm:pt>
    <dgm:pt modelId="{53602458-3E96-46A1-995B-FD2081FE7496}" type="pres">
      <dgm:prSet presAssocID="{A7346453-67BC-4000-8A62-0000DAA1BB4F}" presName="imgShp" presStyleLbl="fgImgPlace1" presStyleIdx="0" presStyleCnt="6"/>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Help with solid fill"/>
        </a:ext>
      </dgm:extLst>
    </dgm:pt>
    <dgm:pt modelId="{7EF95C9D-C12E-4E6A-A5B2-943B50DA1FE4}" type="pres">
      <dgm:prSet presAssocID="{A7346453-67BC-4000-8A62-0000DAA1BB4F}" presName="txShp" presStyleLbl="node1" presStyleIdx="0" presStyleCnt="6">
        <dgm:presLayoutVars>
          <dgm:bulletEnabled val="1"/>
        </dgm:presLayoutVars>
      </dgm:prSet>
      <dgm:spPr/>
    </dgm:pt>
    <dgm:pt modelId="{F9F90063-184F-4D12-BF1F-B6E15FE19425}" type="pres">
      <dgm:prSet presAssocID="{341F97F9-DD65-4567-8764-9D7C95A9BCA4}" presName="spacing" presStyleCnt="0"/>
      <dgm:spPr/>
    </dgm:pt>
    <dgm:pt modelId="{644C021B-7B02-44C0-98A2-1FC7C819A1B9}" type="pres">
      <dgm:prSet presAssocID="{4B932ED2-5C50-4884-8426-F2F47DB14F10}" presName="composite" presStyleCnt="0"/>
      <dgm:spPr/>
    </dgm:pt>
    <dgm:pt modelId="{7FAB1633-1565-437E-B5D7-7EA441E11748}" type="pres">
      <dgm:prSet presAssocID="{4B932ED2-5C50-4884-8426-F2F47DB14F10}" presName="imgShp" presStyleLbl="fgImgPlace1" presStyleIdx="1" presStyleCnt="6" custScaleX="116133" custScaleY="97108"/>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dgm:spPr>
      <dgm:extLst>
        <a:ext uri="{E40237B7-FDA0-4F09-8148-C483321AD2D9}">
          <dgm14:cNvPr xmlns:dgm14="http://schemas.microsoft.com/office/drawing/2010/diagram" id="0" name="" descr="Aspirations to be an astronaut"/>
        </a:ext>
      </dgm:extLst>
    </dgm:pt>
    <dgm:pt modelId="{342B7B03-AA12-4D16-82A6-162E6F2C0FC3}" type="pres">
      <dgm:prSet presAssocID="{4B932ED2-5C50-4884-8426-F2F47DB14F10}" presName="txShp" presStyleLbl="node1" presStyleIdx="1" presStyleCnt="6">
        <dgm:presLayoutVars>
          <dgm:bulletEnabled val="1"/>
        </dgm:presLayoutVars>
      </dgm:prSet>
      <dgm:spPr/>
    </dgm:pt>
    <dgm:pt modelId="{3FD9DF43-729B-4B5B-9DCF-69224F6D333A}" type="pres">
      <dgm:prSet presAssocID="{BEFCD965-E42A-4211-B91A-4806F642FC06}" presName="spacing" presStyleCnt="0"/>
      <dgm:spPr/>
    </dgm:pt>
    <dgm:pt modelId="{20020459-0F0F-4277-ADFF-F59FFC1A8222}" type="pres">
      <dgm:prSet presAssocID="{097F94C7-8D57-4B70-A939-7870337B5FBC}" presName="composite" presStyleCnt="0"/>
      <dgm:spPr/>
    </dgm:pt>
    <dgm:pt modelId="{D14E968F-F580-4588-B794-E4E00EB1BD59}" type="pres">
      <dgm:prSet presAssocID="{097F94C7-8D57-4B70-A939-7870337B5FBC}" presName="imgShp" presStyleLbl="fgImgPlace1" presStyleIdx="2" presStyleCnt="6"/>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25000" r="-25000"/>
          </a:stretch>
        </a:blipFill>
      </dgm:spPr>
      <dgm:extLst>
        <a:ext uri="{E40237B7-FDA0-4F09-8148-C483321AD2D9}">
          <dgm14:cNvPr xmlns:dgm14="http://schemas.microsoft.com/office/drawing/2010/diagram" id="0" name="" descr="Businesswoman with laptop talking in meeting"/>
        </a:ext>
      </dgm:extLst>
    </dgm:pt>
    <dgm:pt modelId="{349D07D8-DE95-4574-9C47-080B7483B683}" type="pres">
      <dgm:prSet presAssocID="{097F94C7-8D57-4B70-A939-7870337B5FBC}" presName="txShp" presStyleLbl="node1" presStyleIdx="2" presStyleCnt="6">
        <dgm:presLayoutVars>
          <dgm:bulletEnabled val="1"/>
        </dgm:presLayoutVars>
      </dgm:prSet>
      <dgm:spPr/>
    </dgm:pt>
    <dgm:pt modelId="{BB2A5602-51D0-4EEC-A45F-03D62962C4AE}" type="pres">
      <dgm:prSet presAssocID="{2161C2BC-EA6B-4AE9-BFE2-0097507D56D7}" presName="spacing" presStyleCnt="0"/>
      <dgm:spPr/>
    </dgm:pt>
    <dgm:pt modelId="{95CAD7CB-ABE6-4D72-83F6-359B7C029756}" type="pres">
      <dgm:prSet presAssocID="{786F5562-5047-4772-A98A-D7A015284574}" presName="composite" presStyleCnt="0"/>
      <dgm:spPr/>
    </dgm:pt>
    <dgm:pt modelId="{6906EAE5-F69B-4241-B721-15D83E5F7810}" type="pres">
      <dgm:prSet presAssocID="{786F5562-5047-4772-A98A-D7A015284574}" presName="imgShp" presStyleLbl="fgImgPlace1" presStyleIdx="3" presStyleCnt="6"/>
      <dgm:spPr>
        <a:blipFill>
          <a:blip xmlns:r="http://schemas.openxmlformats.org/officeDocument/2006/relationships" r:embed="rId5" cstate="print">
            <a:extLst>
              <a:ext uri="{28A0092B-C50C-407E-A947-70E740481C1C}">
                <a14:useLocalDpi xmlns:a14="http://schemas.microsoft.com/office/drawing/2010/main" val="0"/>
              </a:ext>
            </a:extLst>
          </a:blip>
          <a:srcRect/>
          <a:stretch>
            <a:fillRect l="-28000" r="-28000"/>
          </a:stretch>
        </a:blipFill>
      </dgm:spPr>
    </dgm:pt>
    <dgm:pt modelId="{5F6634C0-32B6-4562-89F8-6310BC89DF0F}" type="pres">
      <dgm:prSet presAssocID="{786F5562-5047-4772-A98A-D7A015284574}" presName="txShp" presStyleLbl="node1" presStyleIdx="3" presStyleCnt="6">
        <dgm:presLayoutVars>
          <dgm:bulletEnabled val="1"/>
        </dgm:presLayoutVars>
      </dgm:prSet>
      <dgm:spPr/>
    </dgm:pt>
    <dgm:pt modelId="{D5374425-2223-4CC0-8863-E609C5CD8B39}" type="pres">
      <dgm:prSet presAssocID="{F6994E37-39A8-4111-BBF4-054A011D9051}" presName="spacing" presStyleCnt="0"/>
      <dgm:spPr/>
    </dgm:pt>
    <dgm:pt modelId="{68A2E89C-8F7C-485E-BA20-DCB7255B3E9A}" type="pres">
      <dgm:prSet presAssocID="{5482CE9E-D8F4-4B2E-BDB2-436E41A5E135}" presName="composite" presStyleCnt="0"/>
      <dgm:spPr/>
    </dgm:pt>
    <dgm:pt modelId="{FF231137-1575-43A8-ADDA-D1FDD26FE33F}" type="pres">
      <dgm:prSet presAssocID="{5482CE9E-D8F4-4B2E-BDB2-436E41A5E135}" presName="imgShp" presStyleLbl="fgImgPlace1" presStyleIdx="4" presStyleCnt="6"/>
      <dgm:spPr>
        <a:blipFill>
          <a:blip xmlns:r="http://schemas.openxmlformats.org/officeDocument/2006/relationships" r:embed="rId6" cstate="print">
            <a:extLst>
              <a:ext uri="{28A0092B-C50C-407E-A947-70E740481C1C}">
                <a14:useLocalDpi xmlns:a14="http://schemas.microsoft.com/office/drawing/2010/main" val="0"/>
              </a:ext>
            </a:extLst>
          </a:blip>
          <a:srcRect/>
          <a:stretch>
            <a:fillRect/>
          </a:stretch>
        </a:blipFill>
      </dgm:spPr>
    </dgm:pt>
    <dgm:pt modelId="{173FB53E-0C3E-49D2-BC9C-06C5786687CC}" type="pres">
      <dgm:prSet presAssocID="{5482CE9E-D8F4-4B2E-BDB2-436E41A5E135}" presName="txShp" presStyleLbl="node1" presStyleIdx="4" presStyleCnt="6">
        <dgm:presLayoutVars>
          <dgm:bulletEnabled val="1"/>
        </dgm:presLayoutVars>
      </dgm:prSet>
      <dgm:spPr/>
    </dgm:pt>
    <dgm:pt modelId="{D2DB0919-390E-4630-9554-506C571BEB9F}" type="pres">
      <dgm:prSet presAssocID="{6FB0DE17-541E-408C-9060-2E8F2CF2AFE3}" presName="spacing" presStyleCnt="0"/>
      <dgm:spPr/>
    </dgm:pt>
    <dgm:pt modelId="{276F9E3B-44DE-46C9-A594-627A46097761}" type="pres">
      <dgm:prSet presAssocID="{2828A0FD-04D8-4676-897E-F739296EE330}" presName="composite" presStyleCnt="0"/>
      <dgm:spPr/>
    </dgm:pt>
    <dgm:pt modelId="{D5E318FA-D355-416B-80C0-301881137F84}" type="pres">
      <dgm:prSet presAssocID="{2828A0FD-04D8-4676-897E-F739296EE330}" presName="imgShp" presStyleLbl="fgImgPlace1" presStyleIdx="5" presStyleCnt="6"/>
      <dgm:spPr>
        <a:blipFill>
          <a:blip xmlns:r="http://schemas.openxmlformats.org/officeDocument/2006/relationships" r:embed="rId7" cstate="print">
            <a:extLst>
              <a:ext uri="{28A0092B-C50C-407E-A947-70E740481C1C}">
                <a14:useLocalDpi xmlns:a14="http://schemas.microsoft.com/office/drawing/2010/main" val="0"/>
              </a:ext>
            </a:extLst>
          </a:blip>
          <a:srcRect/>
          <a:stretch>
            <a:fillRect l="-13000" r="-13000"/>
          </a:stretch>
        </a:blipFill>
      </dgm:spPr>
      <dgm:extLst>
        <a:ext uri="{E40237B7-FDA0-4F09-8148-C483321AD2D9}">
          <dgm14:cNvPr xmlns:dgm14="http://schemas.microsoft.com/office/drawing/2010/diagram" id="0" name="" descr="Portrait of a senior woman dancing and smiling"/>
        </a:ext>
      </dgm:extLst>
    </dgm:pt>
    <dgm:pt modelId="{B1727BAF-EC5C-4C38-8DA3-50F80DD2D1C0}" type="pres">
      <dgm:prSet presAssocID="{2828A0FD-04D8-4676-897E-F739296EE330}" presName="txShp" presStyleLbl="node1" presStyleIdx="5" presStyleCnt="6">
        <dgm:presLayoutVars>
          <dgm:bulletEnabled val="1"/>
        </dgm:presLayoutVars>
      </dgm:prSet>
      <dgm:spPr/>
    </dgm:pt>
  </dgm:ptLst>
  <dgm:cxnLst>
    <dgm:cxn modelId="{CFEAE203-43D8-47E4-8778-7EE067C71728}" srcId="{E2830C4C-4BE4-4404-AED9-1F9717E6ECA5}" destId="{5482CE9E-D8F4-4B2E-BDB2-436E41A5E135}" srcOrd="4" destOrd="0" parTransId="{A145B187-BBFC-4D77-AFDF-577B29C4755F}" sibTransId="{6FB0DE17-541E-408C-9060-2E8F2CF2AFE3}"/>
    <dgm:cxn modelId="{3CE8512D-4FAC-4E20-9EB7-6C5C527B80BA}" type="presOf" srcId="{5482CE9E-D8F4-4B2E-BDB2-436E41A5E135}" destId="{173FB53E-0C3E-49D2-BC9C-06C5786687CC}" srcOrd="0" destOrd="0" presId="urn:microsoft.com/office/officeart/2005/8/layout/vList3"/>
    <dgm:cxn modelId="{16237A39-90AC-410F-83FB-DE439192A3C6}" type="presOf" srcId="{E2830C4C-4BE4-4404-AED9-1F9717E6ECA5}" destId="{C97B76D7-ECEC-46A0-AC3A-17EAF2AE9258}" srcOrd="0" destOrd="0" presId="urn:microsoft.com/office/officeart/2005/8/layout/vList3"/>
    <dgm:cxn modelId="{AFC3494B-7459-4442-A911-6E08138FBC66}" type="presOf" srcId="{A7346453-67BC-4000-8A62-0000DAA1BB4F}" destId="{7EF95C9D-C12E-4E6A-A5B2-943B50DA1FE4}" srcOrd="0" destOrd="0" presId="urn:microsoft.com/office/officeart/2005/8/layout/vList3"/>
    <dgm:cxn modelId="{A45B884D-BA8B-4F72-BEBE-4AF212F91DA2}" type="presOf" srcId="{097F94C7-8D57-4B70-A939-7870337B5FBC}" destId="{349D07D8-DE95-4574-9C47-080B7483B683}" srcOrd="0" destOrd="0" presId="urn:microsoft.com/office/officeart/2005/8/layout/vList3"/>
    <dgm:cxn modelId="{7341C563-B576-4274-82D1-6C4CAA734F26}" srcId="{E2830C4C-4BE4-4404-AED9-1F9717E6ECA5}" destId="{2828A0FD-04D8-4676-897E-F739296EE330}" srcOrd="5" destOrd="0" parTransId="{FF64C714-8DE7-464F-8259-F7E50E0D5B2A}" sibTransId="{E3FC42E3-1E71-478D-A955-1F696937E525}"/>
    <dgm:cxn modelId="{09778371-E91B-49B5-A861-D621F4E17984}" srcId="{E2830C4C-4BE4-4404-AED9-1F9717E6ECA5}" destId="{097F94C7-8D57-4B70-A939-7870337B5FBC}" srcOrd="2" destOrd="0" parTransId="{C40215C3-FBA5-47F8-8CD2-7EE659A3F616}" sibTransId="{2161C2BC-EA6B-4AE9-BFE2-0097507D56D7}"/>
    <dgm:cxn modelId="{B2EC25B0-4C09-4382-AEDF-536D1141E68B}" type="presOf" srcId="{2828A0FD-04D8-4676-897E-F739296EE330}" destId="{B1727BAF-EC5C-4C38-8DA3-50F80DD2D1C0}" srcOrd="0" destOrd="0" presId="urn:microsoft.com/office/officeart/2005/8/layout/vList3"/>
    <dgm:cxn modelId="{74AFD8C2-B3C4-4C49-9965-92FA54B39ED8}" type="presOf" srcId="{4B932ED2-5C50-4884-8426-F2F47DB14F10}" destId="{342B7B03-AA12-4D16-82A6-162E6F2C0FC3}" srcOrd="0" destOrd="0" presId="urn:microsoft.com/office/officeart/2005/8/layout/vList3"/>
    <dgm:cxn modelId="{E35223CF-13AD-452E-B5F3-2C827AC1EFB0}" srcId="{E2830C4C-4BE4-4404-AED9-1F9717E6ECA5}" destId="{786F5562-5047-4772-A98A-D7A015284574}" srcOrd="3" destOrd="0" parTransId="{E0170CFD-6745-4A88-8503-50F178CD76CD}" sibTransId="{F6994E37-39A8-4111-BBF4-054A011D9051}"/>
    <dgm:cxn modelId="{E1CD26DA-B667-4372-897D-B29647E4EDF5}" type="presOf" srcId="{786F5562-5047-4772-A98A-D7A015284574}" destId="{5F6634C0-32B6-4562-89F8-6310BC89DF0F}" srcOrd="0" destOrd="0" presId="urn:microsoft.com/office/officeart/2005/8/layout/vList3"/>
    <dgm:cxn modelId="{14DB15EB-1D47-4DBB-87CF-1189ED3EAE3D}" srcId="{E2830C4C-4BE4-4404-AED9-1F9717E6ECA5}" destId="{A7346453-67BC-4000-8A62-0000DAA1BB4F}" srcOrd="0" destOrd="0" parTransId="{260DDF7E-C004-4930-950A-2E41A78251C7}" sibTransId="{341F97F9-DD65-4567-8764-9D7C95A9BCA4}"/>
    <dgm:cxn modelId="{377D12FA-D5FC-451B-99BC-7FD38DF5299B}" srcId="{E2830C4C-4BE4-4404-AED9-1F9717E6ECA5}" destId="{4B932ED2-5C50-4884-8426-F2F47DB14F10}" srcOrd="1" destOrd="0" parTransId="{5C071EA5-2BDF-475E-843B-5E9B4D7E9AF8}" sibTransId="{BEFCD965-E42A-4211-B91A-4806F642FC06}"/>
    <dgm:cxn modelId="{EA2EB551-0B2F-4335-B757-51AD75D08F3E}" type="presParOf" srcId="{C97B76D7-ECEC-46A0-AC3A-17EAF2AE9258}" destId="{E3BEE0B8-9FF7-46FA-81B3-D1612CA69DEB}" srcOrd="0" destOrd="0" presId="urn:microsoft.com/office/officeart/2005/8/layout/vList3"/>
    <dgm:cxn modelId="{23878878-B9CB-47A7-9317-F9C5DE2A5C47}" type="presParOf" srcId="{E3BEE0B8-9FF7-46FA-81B3-D1612CA69DEB}" destId="{53602458-3E96-46A1-995B-FD2081FE7496}" srcOrd="0" destOrd="0" presId="urn:microsoft.com/office/officeart/2005/8/layout/vList3"/>
    <dgm:cxn modelId="{F5595A7B-109B-4EF4-8243-1AD6509EAB64}" type="presParOf" srcId="{E3BEE0B8-9FF7-46FA-81B3-D1612CA69DEB}" destId="{7EF95C9D-C12E-4E6A-A5B2-943B50DA1FE4}" srcOrd="1" destOrd="0" presId="urn:microsoft.com/office/officeart/2005/8/layout/vList3"/>
    <dgm:cxn modelId="{981D494D-A8DB-4B77-89A9-628FC4568BD1}" type="presParOf" srcId="{C97B76D7-ECEC-46A0-AC3A-17EAF2AE9258}" destId="{F9F90063-184F-4D12-BF1F-B6E15FE19425}" srcOrd="1" destOrd="0" presId="urn:microsoft.com/office/officeart/2005/8/layout/vList3"/>
    <dgm:cxn modelId="{4FD1E7FC-FF75-4A03-A96B-4467D3FA3564}" type="presParOf" srcId="{C97B76D7-ECEC-46A0-AC3A-17EAF2AE9258}" destId="{644C021B-7B02-44C0-98A2-1FC7C819A1B9}" srcOrd="2" destOrd="0" presId="urn:microsoft.com/office/officeart/2005/8/layout/vList3"/>
    <dgm:cxn modelId="{DBAC35DB-A119-495E-927C-4CF93045036F}" type="presParOf" srcId="{644C021B-7B02-44C0-98A2-1FC7C819A1B9}" destId="{7FAB1633-1565-437E-B5D7-7EA441E11748}" srcOrd="0" destOrd="0" presId="urn:microsoft.com/office/officeart/2005/8/layout/vList3"/>
    <dgm:cxn modelId="{A83B78AE-D159-4F2A-87F3-B2746B2DB38F}" type="presParOf" srcId="{644C021B-7B02-44C0-98A2-1FC7C819A1B9}" destId="{342B7B03-AA12-4D16-82A6-162E6F2C0FC3}" srcOrd="1" destOrd="0" presId="urn:microsoft.com/office/officeart/2005/8/layout/vList3"/>
    <dgm:cxn modelId="{C51C5CDE-9247-4D6C-AB96-0454878E221A}" type="presParOf" srcId="{C97B76D7-ECEC-46A0-AC3A-17EAF2AE9258}" destId="{3FD9DF43-729B-4B5B-9DCF-69224F6D333A}" srcOrd="3" destOrd="0" presId="urn:microsoft.com/office/officeart/2005/8/layout/vList3"/>
    <dgm:cxn modelId="{5B6C7DEF-3204-4A66-AF36-85AAC5FAD101}" type="presParOf" srcId="{C97B76D7-ECEC-46A0-AC3A-17EAF2AE9258}" destId="{20020459-0F0F-4277-ADFF-F59FFC1A8222}" srcOrd="4" destOrd="0" presId="urn:microsoft.com/office/officeart/2005/8/layout/vList3"/>
    <dgm:cxn modelId="{2B9E686A-C489-430D-A869-92B5586A6BCA}" type="presParOf" srcId="{20020459-0F0F-4277-ADFF-F59FFC1A8222}" destId="{D14E968F-F580-4588-B794-E4E00EB1BD59}" srcOrd="0" destOrd="0" presId="urn:microsoft.com/office/officeart/2005/8/layout/vList3"/>
    <dgm:cxn modelId="{389008FC-8621-4A1E-B97E-3CF57F597F22}" type="presParOf" srcId="{20020459-0F0F-4277-ADFF-F59FFC1A8222}" destId="{349D07D8-DE95-4574-9C47-080B7483B683}" srcOrd="1" destOrd="0" presId="urn:microsoft.com/office/officeart/2005/8/layout/vList3"/>
    <dgm:cxn modelId="{40D7F6EB-BDF9-4954-98D4-F11337365EF3}" type="presParOf" srcId="{C97B76D7-ECEC-46A0-AC3A-17EAF2AE9258}" destId="{BB2A5602-51D0-4EEC-A45F-03D62962C4AE}" srcOrd="5" destOrd="0" presId="urn:microsoft.com/office/officeart/2005/8/layout/vList3"/>
    <dgm:cxn modelId="{39B946E4-6675-42C9-BE43-7F4C3ADD3220}" type="presParOf" srcId="{C97B76D7-ECEC-46A0-AC3A-17EAF2AE9258}" destId="{95CAD7CB-ABE6-4D72-83F6-359B7C029756}" srcOrd="6" destOrd="0" presId="urn:microsoft.com/office/officeart/2005/8/layout/vList3"/>
    <dgm:cxn modelId="{6249D0F0-3487-4C3E-AC33-3CA530F3F9EA}" type="presParOf" srcId="{95CAD7CB-ABE6-4D72-83F6-359B7C029756}" destId="{6906EAE5-F69B-4241-B721-15D83E5F7810}" srcOrd="0" destOrd="0" presId="urn:microsoft.com/office/officeart/2005/8/layout/vList3"/>
    <dgm:cxn modelId="{CCB93D81-0E9C-4953-9CD8-B2E1E95FC1CB}" type="presParOf" srcId="{95CAD7CB-ABE6-4D72-83F6-359B7C029756}" destId="{5F6634C0-32B6-4562-89F8-6310BC89DF0F}" srcOrd="1" destOrd="0" presId="urn:microsoft.com/office/officeart/2005/8/layout/vList3"/>
    <dgm:cxn modelId="{394D006F-10A1-4B49-91B8-CB5A4D3A5EC0}" type="presParOf" srcId="{C97B76D7-ECEC-46A0-AC3A-17EAF2AE9258}" destId="{D5374425-2223-4CC0-8863-E609C5CD8B39}" srcOrd="7" destOrd="0" presId="urn:microsoft.com/office/officeart/2005/8/layout/vList3"/>
    <dgm:cxn modelId="{2E8F311E-84F4-4042-A57B-6A36652D1F08}" type="presParOf" srcId="{C97B76D7-ECEC-46A0-AC3A-17EAF2AE9258}" destId="{68A2E89C-8F7C-485E-BA20-DCB7255B3E9A}" srcOrd="8" destOrd="0" presId="urn:microsoft.com/office/officeart/2005/8/layout/vList3"/>
    <dgm:cxn modelId="{FA667855-1AED-413C-8939-8347D9BCF8EA}" type="presParOf" srcId="{68A2E89C-8F7C-485E-BA20-DCB7255B3E9A}" destId="{FF231137-1575-43A8-ADDA-D1FDD26FE33F}" srcOrd="0" destOrd="0" presId="urn:microsoft.com/office/officeart/2005/8/layout/vList3"/>
    <dgm:cxn modelId="{FAB36499-1E85-4C2E-9190-B9938C00B4F2}" type="presParOf" srcId="{68A2E89C-8F7C-485E-BA20-DCB7255B3E9A}" destId="{173FB53E-0C3E-49D2-BC9C-06C5786687CC}" srcOrd="1" destOrd="0" presId="urn:microsoft.com/office/officeart/2005/8/layout/vList3"/>
    <dgm:cxn modelId="{617AAD28-CB89-4620-83FD-CE16C540EAB2}" type="presParOf" srcId="{C97B76D7-ECEC-46A0-AC3A-17EAF2AE9258}" destId="{D2DB0919-390E-4630-9554-506C571BEB9F}" srcOrd="9" destOrd="0" presId="urn:microsoft.com/office/officeart/2005/8/layout/vList3"/>
    <dgm:cxn modelId="{9A041B05-7F24-47A5-8E44-77A38F034D13}" type="presParOf" srcId="{C97B76D7-ECEC-46A0-AC3A-17EAF2AE9258}" destId="{276F9E3B-44DE-46C9-A594-627A46097761}" srcOrd="10" destOrd="0" presId="urn:microsoft.com/office/officeart/2005/8/layout/vList3"/>
    <dgm:cxn modelId="{55C9E909-FAB9-499F-B004-F517553AB151}" type="presParOf" srcId="{276F9E3B-44DE-46C9-A594-627A46097761}" destId="{D5E318FA-D355-416B-80C0-301881137F84}" srcOrd="0" destOrd="0" presId="urn:microsoft.com/office/officeart/2005/8/layout/vList3"/>
    <dgm:cxn modelId="{CA847F6E-7115-4DEE-A8B8-CDFB836FF6C2}" type="presParOf" srcId="{276F9E3B-44DE-46C9-A594-627A46097761}" destId="{B1727BAF-EC5C-4C38-8DA3-50F80DD2D1C0}"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B67A5-0C00-4081-BEC9-5E0D2176DA32}">
      <dsp:nvSpPr>
        <dsp:cNvPr id="0" name=""/>
        <dsp:cNvSpPr/>
      </dsp:nvSpPr>
      <dsp:spPr>
        <a:xfrm>
          <a:off x="1511" y="713426"/>
          <a:ext cx="1516163" cy="606465"/>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20003" bIns="40005" numCol="1" spcCol="1270" anchor="ctr" anchorCtr="0">
          <a:noAutofit/>
        </a:bodyPr>
        <a:lstStyle/>
        <a:p>
          <a:pPr marL="0" lvl="0" indent="0" algn="ctr" defTabSz="666750">
            <a:lnSpc>
              <a:spcPct val="90000"/>
            </a:lnSpc>
            <a:spcBef>
              <a:spcPct val="0"/>
            </a:spcBef>
            <a:spcAft>
              <a:spcPct val="35000"/>
            </a:spcAft>
            <a:buNone/>
          </a:pPr>
          <a:r>
            <a:rPr lang="fi-FI" sz="1500" kern="1200" dirty="0"/>
            <a:t>1. </a:t>
          </a:r>
          <a:r>
            <a:rPr lang="fi-FI" sz="1500" kern="1200" dirty="0" err="1"/>
            <a:t>Discover</a:t>
          </a:r>
          <a:endParaRPr lang="fi-FI" sz="1500" kern="1200" dirty="0"/>
        </a:p>
      </dsp:txBody>
      <dsp:txXfrm>
        <a:off x="1511" y="713426"/>
        <a:ext cx="1364547" cy="606465"/>
      </dsp:txXfrm>
    </dsp:sp>
    <dsp:sp modelId="{955E6096-3289-40B9-9BE6-8972A61DA5E9}">
      <dsp:nvSpPr>
        <dsp:cNvPr id="0" name=""/>
        <dsp:cNvSpPr/>
      </dsp:nvSpPr>
      <dsp:spPr>
        <a:xfrm>
          <a:off x="1214441" y="713426"/>
          <a:ext cx="1516163" cy="60646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fi-FI" sz="1500" kern="1200" dirty="0"/>
            <a:t>2.Define</a:t>
          </a:r>
        </a:p>
      </dsp:txBody>
      <dsp:txXfrm>
        <a:off x="1517674" y="713426"/>
        <a:ext cx="909698" cy="606465"/>
      </dsp:txXfrm>
    </dsp:sp>
    <dsp:sp modelId="{45F65B02-AF09-4A1F-A75B-FA344974C3B7}">
      <dsp:nvSpPr>
        <dsp:cNvPr id="0" name=""/>
        <dsp:cNvSpPr/>
      </dsp:nvSpPr>
      <dsp:spPr>
        <a:xfrm>
          <a:off x="2427372" y="713426"/>
          <a:ext cx="1516163" cy="60646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fi-FI" sz="1500" kern="1200" dirty="0"/>
            <a:t>3.Develop</a:t>
          </a:r>
        </a:p>
      </dsp:txBody>
      <dsp:txXfrm>
        <a:off x="2730605" y="713426"/>
        <a:ext cx="909698" cy="606465"/>
      </dsp:txXfrm>
    </dsp:sp>
    <dsp:sp modelId="{3B8077B8-F6EF-43AF-A5BC-0CDB74AF7C46}">
      <dsp:nvSpPr>
        <dsp:cNvPr id="0" name=""/>
        <dsp:cNvSpPr/>
      </dsp:nvSpPr>
      <dsp:spPr>
        <a:xfrm>
          <a:off x="3640302" y="713426"/>
          <a:ext cx="1516163" cy="60646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marL="0" lvl="0" indent="0" algn="ctr" defTabSz="666750">
            <a:lnSpc>
              <a:spcPct val="90000"/>
            </a:lnSpc>
            <a:spcBef>
              <a:spcPct val="0"/>
            </a:spcBef>
            <a:spcAft>
              <a:spcPct val="35000"/>
            </a:spcAft>
            <a:buNone/>
          </a:pPr>
          <a:r>
            <a:rPr lang="fi-FI" sz="1500" kern="1200" dirty="0"/>
            <a:t>4.Deliver</a:t>
          </a:r>
        </a:p>
      </dsp:txBody>
      <dsp:txXfrm>
        <a:off x="3943535" y="713426"/>
        <a:ext cx="909698" cy="6064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B67A5-0C00-4081-BEC9-5E0D2176DA32}">
      <dsp:nvSpPr>
        <dsp:cNvPr id="0" name=""/>
        <dsp:cNvSpPr/>
      </dsp:nvSpPr>
      <dsp:spPr>
        <a:xfrm>
          <a:off x="472" y="254946"/>
          <a:ext cx="1381094" cy="755284"/>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676" tIns="37338" rIns="18669" bIns="37338" numCol="1" spcCol="1270" anchor="ctr" anchorCtr="0">
          <a:noAutofit/>
        </a:bodyPr>
        <a:lstStyle/>
        <a:p>
          <a:pPr marL="0" lvl="0" indent="0" algn="ctr" defTabSz="622300">
            <a:lnSpc>
              <a:spcPct val="90000"/>
            </a:lnSpc>
            <a:spcBef>
              <a:spcPct val="0"/>
            </a:spcBef>
            <a:spcAft>
              <a:spcPct val="35000"/>
            </a:spcAft>
            <a:buNone/>
          </a:pPr>
          <a:r>
            <a:rPr lang="fi-FI" sz="1400" kern="1200" dirty="0"/>
            <a:t>1.</a:t>
          </a:r>
          <a:r>
            <a:rPr lang="ru-RU" sz="1400" kern="1200" dirty="0"/>
            <a:t>Обнаружить</a:t>
          </a:r>
          <a:endParaRPr lang="fi-FI" sz="1400" kern="1200" dirty="0"/>
        </a:p>
      </dsp:txBody>
      <dsp:txXfrm>
        <a:off x="472" y="254946"/>
        <a:ext cx="1192273" cy="755284"/>
      </dsp:txXfrm>
    </dsp:sp>
    <dsp:sp modelId="{955E6096-3289-40B9-9BE6-8972A61DA5E9}">
      <dsp:nvSpPr>
        <dsp:cNvPr id="0" name=""/>
        <dsp:cNvSpPr/>
      </dsp:nvSpPr>
      <dsp:spPr>
        <a:xfrm>
          <a:off x="961577" y="264311"/>
          <a:ext cx="1914733" cy="736553"/>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00075">
            <a:lnSpc>
              <a:spcPct val="90000"/>
            </a:lnSpc>
            <a:spcBef>
              <a:spcPct val="0"/>
            </a:spcBef>
            <a:spcAft>
              <a:spcPct val="35000"/>
            </a:spcAft>
            <a:buNone/>
          </a:pPr>
          <a:r>
            <a:rPr lang="fi-FI" sz="1350" kern="1200" dirty="0"/>
            <a:t>2.</a:t>
          </a:r>
          <a:r>
            <a:rPr lang="ru-RU" sz="1350" kern="1200" dirty="0"/>
            <a:t>Определять</a:t>
          </a:r>
          <a:endParaRPr lang="fi-FI" sz="1350" kern="1200" dirty="0"/>
        </a:p>
      </dsp:txBody>
      <dsp:txXfrm>
        <a:off x="1329854" y="264311"/>
        <a:ext cx="1178180" cy="736553"/>
      </dsp:txXfrm>
    </dsp:sp>
    <dsp:sp modelId="{45F65B02-AF09-4A1F-A75B-FA344974C3B7}">
      <dsp:nvSpPr>
        <dsp:cNvPr id="0" name=""/>
        <dsp:cNvSpPr/>
      </dsp:nvSpPr>
      <dsp:spPr>
        <a:xfrm>
          <a:off x="2456321" y="254946"/>
          <a:ext cx="2181196" cy="755284"/>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fi-FI" sz="1400" kern="1200" dirty="0"/>
            <a:t>3.</a:t>
          </a:r>
          <a:r>
            <a:rPr lang="ru-RU" sz="1400" kern="1200"/>
            <a:t>Разработать</a:t>
          </a:r>
          <a:endParaRPr lang="fi-FI" sz="1400" kern="1200" dirty="0"/>
        </a:p>
      </dsp:txBody>
      <dsp:txXfrm>
        <a:off x="2833963" y="254946"/>
        <a:ext cx="1425912" cy="755284"/>
      </dsp:txXfrm>
    </dsp:sp>
    <dsp:sp modelId="{3B8077B8-F6EF-43AF-A5BC-0CDB74AF7C46}">
      <dsp:nvSpPr>
        <dsp:cNvPr id="0" name=""/>
        <dsp:cNvSpPr/>
      </dsp:nvSpPr>
      <dsp:spPr>
        <a:xfrm>
          <a:off x="4208166" y="279944"/>
          <a:ext cx="1813831" cy="705288"/>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fi-FI" sz="1400" kern="1200" dirty="0"/>
            <a:t>4.</a:t>
          </a:r>
          <a:r>
            <a:rPr lang="ru-RU" sz="1400" kern="1200" dirty="0"/>
            <a:t>Доставить</a:t>
          </a:r>
          <a:endParaRPr lang="fi-FI" sz="1400" kern="1200" dirty="0"/>
        </a:p>
      </dsp:txBody>
      <dsp:txXfrm>
        <a:off x="4560810" y="279944"/>
        <a:ext cx="1108543" cy="7052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2C9E7-BD81-4A2C-B502-2D11590FFE8E}">
      <dsp:nvSpPr>
        <dsp:cNvPr id="0" name=""/>
        <dsp:cNvSpPr/>
      </dsp:nvSpPr>
      <dsp:spPr>
        <a:xfrm>
          <a:off x="0" y="530838"/>
          <a:ext cx="10031471" cy="4012588"/>
        </a:xfrm>
        <a:prstGeom prst="leftRightRibb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49BABD-6677-4D5B-A730-A4853E4DC9C5}">
      <dsp:nvSpPr>
        <dsp:cNvPr id="0" name=""/>
        <dsp:cNvSpPr/>
      </dsp:nvSpPr>
      <dsp:spPr>
        <a:xfrm>
          <a:off x="774154" y="1217129"/>
          <a:ext cx="3398441" cy="1966168"/>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2">
                  <a:lumMod val="50000"/>
                </a:schemeClr>
              </a:solidFill>
              <a:latin typeface="Calibri"/>
              <a:cs typeface="Calibri"/>
            </a:rPr>
            <a:t>Generation of novel and useful ideas</a:t>
          </a:r>
          <a:endParaRPr lang="ru-RU" sz="2400" kern="1200" dirty="0">
            <a:solidFill>
              <a:schemeClr val="bg2">
                <a:lumMod val="50000"/>
              </a:schemeClr>
            </a:solidFill>
            <a:latin typeface="Calibri"/>
            <a:cs typeface="Calibri"/>
          </a:endParaRPr>
        </a:p>
        <a:p>
          <a:pPr marL="0" lvl="0" indent="0" algn="ctr" defTabSz="1066800">
            <a:lnSpc>
              <a:spcPct val="90000"/>
            </a:lnSpc>
            <a:spcBef>
              <a:spcPct val="0"/>
            </a:spcBef>
            <a:spcAft>
              <a:spcPct val="35000"/>
            </a:spcAft>
            <a:buNone/>
          </a:pPr>
          <a:r>
            <a:rPr lang="ru-RU" sz="2400" kern="1200" dirty="0">
              <a:solidFill>
                <a:schemeClr val="tx1"/>
              </a:solidFill>
              <a:latin typeface="Calibri"/>
              <a:cs typeface="Calibri"/>
            </a:rPr>
            <a:t>Генерация новых и полезных идей</a:t>
          </a:r>
          <a:endParaRPr lang="lt-LT" sz="2400" kern="1200" dirty="0">
            <a:solidFill>
              <a:schemeClr val="tx1"/>
            </a:solidFill>
            <a:latin typeface="Calibri"/>
            <a:cs typeface="Calibri"/>
          </a:endParaRPr>
        </a:p>
      </dsp:txBody>
      <dsp:txXfrm>
        <a:off x="774154" y="1217129"/>
        <a:ext cx="3398441" cy="1966168"/>
      </dsp:txXfrm>
    </dsp:sp>
    <dsp:sp modelId="{324F948E-FB78-4FD0-AA00-80B8A539B0C7}">
      <dsp:nvSpPr>
        <dsp:cNvPr id="0" name=""/>
        <dsp:cNvSpPr/>
      </dsp:nvSpPr>
      <dsp:spPr>
        <a:xfrm>
          <a:off x="4967379" y="1793669"/>
          <a:ext cx="3912273" cy="1966168"/>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2">
                  <a:lumMod val="50000"/>
                </a:schemeClr>
              </a:solidFill>
              <a:latin typeface="Calibri"/>
              <a:cs typeface="Calibri"/>
            </a:rPr>
            <a:t>Implementation of the ideas</a:t>
          </a:r>
          <a:endParaRPr lang="ru-RU" sz="2400" kern="1200" dirty="0">
            <a:solidFill>
              <a:schemeClr val="bg2">
                <a:lumMod val="50000"/>
              </a:schemeClr>
            </a:solidFill>
            <a:latin typeface="Calibri"/>
            <a:cs typeface="Calibri"/>
          </a:endParaRPr>
        </a:p>
        <a:p>
          <a:pPr marL="0" lvl="0" indent="0" algn="ctr" defTabSz="1066800">
            <a:lnSpc>
              <a:spcPct val="90000"/>
            </a:lnSpc>
            <a:spcBef>
              <a:spcPct val="0"/>
            </a:spcBef>
            <a:spcAft>
              <a:spcPct val="35000"/>
            </a:spcAft>
            <a:buNone/>
          </a:pPr>
          <a:r>
            <a:rPr lang="ru-RU" sz="2400" kern="1200" dirty="0">
              <a:solidFill>
                <a:schemeClr val="tx1"/>
              </a:solidFill>
              <a:latin typeface="Calibri"/>
              <a:cs typeface="Calibri"/>
            </a:rPr>
            <a:t>Реализация идей</a:t>
          </a:r>
          <a:endParaRPr lang="lt-LT" sz="2400" kern="1200" dirty="0">
            <a:solidFill>
              <a:schemeClr val="tx1"/>
            </a:solidFill>
            <a:latin typeface="Calibri"/>
            <a:cs typeface="Calibri"/>
          </a:endParaRPr>
        </a:p>
      </dsp:txBody>
      <dsp:txXfrm>
        <a:off x="4967379" y="1793669"/>
        <a:ext cx="3912273" cy="19661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F95C9D-C12E-4E6A-A5B2-943B50DA1FE4}">
      <dsp:nvSpPr>
        <dsp:cNvPr id="0" name=""/>
        <dsp:cNvSpPr/>
      </dsp:nvSpPr>
      <dsp:spPr>
        <a:xfrm rot="10800000">
          <a:off x="2262071" y="1164"/>
          <a:ext cx="8344154" cy="641394"/>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2837" tIns="95250" rIns="177800" bIns="95250" numCol="1" spcCol="1270" anchor="ctr" anchorCtr="0">
          <a:noAutofit/>
        </a:bodyPr>
        <a:lstStyle/>
        <a:p>
          <a:pPr marL="0" lvl="0" indent="0" algn="ctr" defTabSz="1111250" rtl="0">
            <a:lnSpc>
              <a:spcPct val="90000"/>
            </a:lnSpc>
            <a:spcBef>
              <a:spcPct val="0"/>
            </a:spcBef>
            <a:spcAft>
              <a:spcPct val="35000"/>
            </a:spcAft>
            <a:buNone/>
          </a:pPr>
          <a:r>
            <a:rPr lang="lt-LT" sz="2500" b="1" i="0" kern="1200" dirty="0">
              <a:solidFill>
                <a:schemeClr val="bg2">
                  <a:lumMod val="50000"/>
                </a:schemeClr>
              </a:solidFill>
            </a:rPr>
            <a:t>The 5W+H Method</a:t>
          </a:r>
          <a:r>
            <a:rPr lang="ru-RU" sz="2500" b="1" i="0" kern="1200" dirty="0">
              <a:solidFill>
                <a:schemeClr val="bg2">
                  <a:lumMod val="50000"/>
                </a:schemeClr>
              </a:solidFill>
              <a:latin typeface="Calibri Light" panose="020F0302020204030204"/>
            </a:rPr>
            <a:t> </a:t>
          </a:r>
          <a:r>
            <a:rPr lang="ru-RU" sz="2500" b="1" i="0" kern="1200" dirty="0">
              <a:solidFill>
                <a:schemeClr val="bg2">
                  <a:lumMod val="50000"/>
                </a:schemeClr>
              </a:solidFill>
            </a:rPr>
            <a:t> </a:t>
          </a:r>
          <a:r>
            <a:rPr lang="ru-RU" sz="2500" b="1" i="0" kern="1200" dirty="0"/>
            <a:t>/ </a:t>
          </a:r>
          <a:r>
            <a:rPr lang="ru-RU" sz="2500" b="1" i="0" kern="1200" dirty="0">
              <a:solidFill>
                <a:schemeClr val="tx1"/>
              </a:solidFill>
            </a:rPr>
            <a:t>Метод 5</a:t>
          </a:r>
          <a:r>
            <a:rPr lang="en-US" sz="2500" b="1" i="0" kern="1200" dirty="0">
              <a:solidFill>
                <a:schemeClr val="tx1"/>
              </a:solidFill>
            </a:rPr>
            <a:t>W + H</a:t>
          </a:r>
          <a:endParaRPr lang="lt-LT" sz="2500" kern="1200" dirty="0">
            <a:solidFill>
              <a:schemeClr val="tx1"/>
            </a:solidFill>
          </a:endParaRPr>
        </a:p>
      </dsp:txBody>
      <dsp:txXfrm rot="10800000">
        <a:off x="2422419" y="1164"/>
        <a:ext cx="8183806" cy="641394"/>
      </dsp:txXfrm>
    </dsp:sp>
    <dsp:sp modelId="{53602458-3E96-46A1-995B-FD2081FE7496}">
      <dsp:nvSpPr>
        <dsp:cNvPr id="0" name=""/>
        <dsp:cNvSpPr/>
      </dsp:nvSpPr>
      <dsp:spPr>
        <a:xfrm>
          <a:off x="1941374" y="1164"/>
          <a:ext cx="641394" cy="641394"/>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2B7B03-AA12-4D16-82A6-162E6F2C0FC3}">
      <dsp:nvSpPr>
        <dsp:cNvPr id="0" name=""/>
        <dsp:cNvSpPr/>
      </dsp:nvSpPr>
      <dsp:spPr>
        <a:xfrm rot="10800000">
          <a:off x="2287940" y="824072"/>
          <a:ext cx="8344154" cy="641394"/>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2837" tIns="95250" rIns="177800" bIns="95250" numCol="1" spcCol="1270" anchor="ctr" anchorCtr="0">
          <a:noAutofit/>
        </a:bodyPr>
        <a:lstStyle/>
        <a:p>
          <a:pPr marL="0" lvl="0" indent="0" algn="ctr" defTabSz="1111250" rtl="0">
            <a:lnSpc>
              <a:spcPct val="90000"/>
            </a:lnSpc>
            <a:spcBef>
              <a:spcPct val="0"/>
            </a:spcBef>
            <a:spcAft>
              <a:spcPct val="35000"/>
            </a:spcAft>
            <a:buNone/>
          </a:pPr>
          <a:r>
            <a:rPr lang="lt-LT" sz="2500" b="1" i="0" kern="1200" dirty="0">
              <a:solidFill>
                <a:schemeClr val="bg2">
                  <a:lumMod val="50000"/>
                </a:schemeClr>
              </a:solidFill>
            </a:rPr>
            <a:t>Social Listening</a:t>
          </a:r>
          <a:r>
            <a:rPr lang="ru-RU" sz="2500" b="1" i="0" kern="1200" dirty="0">
              <a:latin typeface="Calibri Light" panose="020F0302020204030204"/>
            </a:rPr>
            <a:t> </a:t>
          </a:r>
          <a:r>
            <a:rPr lang="ru-RU" sz="2500" b="1" i="0" kern="1200" dirty="0"/>
            <a:t> / </a:t>
          </a:r>
          <a:r>
            <a:rPr lang="ru-RU" sz="2500" b="1" i="0" kern="1200" dirty="0">
              <a:solidFill>
                <a:schemeClr val="tx1"/>
              </a:solidFill>
            </a:rPr>
            <a:t>Социальное слушание</a:t>
          </a:r>
          <a:endParaRPr lang="lt-LT" sz="2500" kern="1200" dirty="0">
            <a:solidFill>
              <a:schemeClr val="tx1"/>
            </a:solidFill>
          </a:endParaRPr>
        </a:p>
      </dsp:txBody>
      <dsp:txXfrm rot="10800000">
        <a:off x="2448288" y="824072"/>
        <a:ext cx="8183806" cy="641394"/>
      </dsp:txXfrm>
    </dsp:sp>
    <dsp:sp modelId="{7FAB1633-1565-437E-B5D7-7EA441E11748}">
      <dsp:nvSpPr>
        <dsp:cNvPr id="0" name=""/>
        <dsp:cNvSpPr/>
      </dsp:nvSpPr>
      <dsp:spPr>
        <a:xfrm>
          <a:off x="1915505" y="833347"/>
          <a:ext cx="744871" cy="622845"/>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9D07D8-DE95-4574-9C47-080B7483B683}">
      <dsp:nvSpPr>
        <dsp:cNvPr id="0" name=""/>
        <dsp:cNvSpPr/>
      </dsp:nvSpPr>
      <dsp:spPr>
        <a:xfrm rot="10800000">
          <a:off x="2262071" y="1646981"/>
          <a:ext cx="8344154" cy="641394"/>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2837" tIns="95250" rIns="177800" bIns="95250" numCol="1" spcCol="1270" anchor="ctr" anchorCtr="0">
          <a:noAutofit/>
        </a:bodyPr>
        <a:lstStyle/>
        <a:p>
          <a:pPr marL="0" lvl="0" indent="0" algn="ctr" defTabSz="1111250">
            <a:lnSpc>
              <a:spcPct val="90000"/>
            </a:lnSpc>
            <a:spcBef>
              <a:spcPct val="0"/>
            </a:spcBef>
            <a:spcAft>
              <a:spcPct val="35000"/>
            </a:spcAft>
            <a:buNone/>
          </a:pPr>
          <a:r>
            <a:rPr lang="lt-LT" sz="2500" b="1" i="0" kern="1200" dirty="0">
              <a:solidFill>
                <a:schemeClr val="bg2">
                  <a:lumMod val="50000"/>
                </a:schemeClr>
              </a:solidFill>
            </a:rPr>
            <a:t>Brainstorming</a:t>
          </a:r>
          <a:r>
            <a:rPr lang="ru-RU" sz="2500" b="1" i="0" kern="1200" dirty="0"/>
            <a:t> / </a:t>
          </a:r>
          <a:r>
            <a:rPr lang="ru-RU" sz="2500" b="1" i="0" kern="1200" dirty="0">
              <a:solidFill>
                <a:schemeClr val="tx1"/>
              </a:solidFill>
            </a:rPr>
            <a:t>Мозговой штурм</a:t>
          </a:r>
          <a:endParaRPr lang="lt-LT" sz="2500" kern="1200" dirty="0">
            <a:solidFill>
              <a:schemeClr val="tx1"/>
            </a:solidFill>
          </a:endParaRPr>
        </a:p>
      </dsp:txBody>
      <dsp:txXfrm rot="10800000">
        <a:off x="2422419" y="1646981"/>
        <a:ext cx="8183806" cy="641394"/>
      </dsp:txXfrm>
    </dsp:sp>
    <dsp:sp modelId="{D14E968F-F580-4588-B794-E4E00EB1BD59}">
      <dsp:nvSpPr>
        <dsp:cNvPr id="0" name=""/>
        <dsp:cNvSpPr/>
      </dsp:nvSpPr>
      <dsp:spPr>
        <a:xfrm>
          <a:off x="1941374" y="1646981"/>
          <a:ext cx="641394" cy="641394"/>
        </a:xfrm>
        <a:prstGeom prst="ellipse">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25000" r="-25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6634C0-32B6-4562-89F8-6310BC89DF0F}">
      <dsp:nvSpPr>
        <dsp:cNvPr id="0" name=""/>
        <dsp:cNvSpPr/>
      </dsp:nvSpPr>
      <dsp:spPr>
        <a:xfrm rot="10800000">
          <a:off x="2262071" y="2469889"/>
          <a:ext cx="8344154" cy="641394"/>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2837" tIns="95250" rIns="177800" bIns="95250" numCol="1" spcCol="1270" anchor="ctr" anchorCtr="0">
          <a:noAutofit/>
        </a:bodyPr>
        <a:lstStyle/>
        <a:p>
          <a:pPr marL="0" lvl="0" indent="0" algn="ctr" defTabSz="1111250" rtl="0">
            <a:lnSpc>
              <a:spcPct val="90000"/>
            </a:lnSpc>
            <a:spcBef>
              <a:spcPct val="0"/>
            </a:spcBef>
            <a:spcAft>
              <a:spcPct val="35000"/>
            </a:spcAft>
            <a:buNone/>
          </a:pPr>
          <a:r>
            <a:rPr lang="lt-LT" sz="2500" b="1" i="0" kern="1200" dirty="0">
              <a:solidFill>
                <a:schemeClr val="bg2">
                  <a:lumMod val="50000"/>
                </a:schemeClr>
              </a:solidFill>
            </a:rPr>
            <a:t>Mind Mapping</a:t>
          </a:r>
          <a:r>
            <a:rPr lang="ru-RU" sz="2500" b="1" i="0" kern="1200" dirty="0">
              <a:solidFill>
                <a:schemeClr val="bg2">
                  <a:lumMod val="50000"/>
                </a:schemeClr>
              </a:solidFill>
              <a:latin typeface="Calibri Light" panose="020F0302020204030204"/>
            </a:rPr>
            <a:t> </a:t>
          </a:r>
          <a:r>
            <a:rPr lang="ru-RU" sz="2500" b="1" i="0" kern="1200" dirty="0">
              <a:solidFill>
                <a:schemeClr val="bg2">
                  <a:lumMod val="50000"/>
                </a:schemeClr>
              </a:solidFill>
            </a:rPr>
            <a:t> </a:t>
          </a:r>
          <a:r>
            <a:rPr lang="ru-RU" sz="2500" b="1" i="0" kern="1200" dirty="0"/>
            <a:t>/ </a:t>
          </a:r>
          <a:r>
            <a:rPr lang="ru-RU" sz="2500" b="1" i="0" kern="1200" dirty="0">
              <a:solidFill>
                <a:schemeClr val="tx1"/>
              </a:solidFill>
            </a:rPr>
            <a:t>М</a:t>
          </a:r>
          <a:r>
            <a:rPr lang="en-GB" sz="2500" b="1" i="0" kern="1200" dirty="0" err="1">
              <a:solidFill>
                <a:schemeClr val="tx1"/>
              </a:solidFill>
            </a:rPr>
            <a:t>е</a:t>
          </a:r>
          <a:r>
            <a:rPr lang="ru-RU" sz="2500" b="1" i="0" kern="1200">
              <a:solidFill>
                <a:schemeClr val="tx1"/>
              </a:solidFill>
            </a:rPr>
            <a:t>нтальная</a:t>
          </a:r>
          <a:r>
            <a:rPr lang="ru-RU" sz="2500" b="1" i="0" kern="1200"/>
            <a:t> </a:t>
          </a:r>
          <a:r>
            <a:rPr lang="ru-RU" sz="2500" b="1" i="0" kern="1200" dirty="0">
              <a:solidFill>
                <a:schemeClr val="tx1"/>
              </a:solidFill>
            </a:rPr>
            <a:t>Карта</a:t>
          </a:r>
          <a:r>
            <a:rPr lang="ru-RU" sz="2500" b="1" i="0" kern="1200" dirty="0">
              <a:solidFill>
                <a:schemeClr val="tx1"/>
              </a:solidFill>
              <a:latin typeface="Calibri Light" panose="020F0302020204030204"/>
            </a:rPr>
            <a:t> </a:t>
          </a:r>
          <a:endParaRPr lang="lt-LT" sz="2500" b="1" i="0" kern="1200" dirty="0">
            <a:solidFill>
              <a:schemeClr val="tx1"/>
            </a:solidFill>
          </a:endParaRPr>
        </a:p>
      </dsp:txBody>
      <dsp:txXfrm rot="10800000">
        <a:off x="2422419" y="2469889"/>
        <a:ext cx="8183806" cy="641394"/>
      </dsp:txXfrm>
    </dsp:sp>
    <dsp:sp modelId="{6906EAE5-F69B-4241-B721-15D83E5F7810}">
      <dsp:nvSpPr>
        <dsp:cNvPr id="0" name=""/>
        <dsp:cNvSpPr/>
      </dsp:nvSpPr>
      <dsp:spPr>
        <a:xfrm>
          <a:off x="1941374" y="2469889"/>
          <a:ext cx="641394" cy="641394"/>
        </a:xfrm>
        <a:prstGeom prst="ellipse">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l="-28000" r="-28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3FB53E-0C3E-49D2-BC9C-06C5786687CC}">
      <dsp:nvSpPr>
        <dsp:cNvPr id="0" name=""/>
        <dsp:cNvSpPr/>
      </dsp:nvSpPr>
      <dsp:spPr>
        <a:xfrm rot="10800000">
          <a:off x="2262071" y="3292798"/>
          <a:ext cx="8344154" cy="641394"/>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2837" tIns="95250" rIns="177800" bIns="95250" numCol="1" spcCol="1270" anchor="ctr" anchorCtr="0">
          <a:noAutofit/>
        </a:bodyPr>
        <a:lstStyle/>
        <a:p>
          <a:pPr marL="0" lvl="0" indent="0" algn="ctr" defTabSz="1111250">
            <a:lnSpc>
              <a:spcPct val="90000"/>
            </a:lnSpc>
            <a:spcBef>
              <a:spcPct val="0"/>
            </a:spcBef>
            <a:spcAft>
              <a:spcPct val="35000"/>
            </a:spcAft>
            <a:buNone/>
          </a:pPr>
          <a:r>
            <a:rPr lang="lt-LT" sz="2500" b="1" i="0" kern="1200" dirty="0">
              <a:solidFill>
                <a:schemeClr val="bg2">
                  <a:lumMod val="50000"/>
                </a:schemeClr>
              </a:solidFill>
            </a:rPr>
            <a:t>Use Online Tools</a:t>
          </a:r>
          <a:r>
            <a:rPr lang="ru-RU" sz="2500" b="1" i="0" kern="1200" dirty="0">
              <a:solidFill>
                <a:schemeClr val="bg2">
                  <a:lumMod val="50000"/>
                </a:schemeClr>
              </a:solidFill>
            </a:rPr>
            <a:t> /</a:t>
          </a:r>
          <a:r>
            <a:rPr lang="ru-RU" sz="2500" b="1" i="0" kern="1200" dirty="0"/>
            <a:t> </a:t>
          </a:r>
          <a:r>
            <a:rPr lang="ru-RU" sz="2500" b="1" i="0" kern="1200" dirty="0">
              <a:solidFill>
                <a:schemeClr val="tx1"/>
              </a:solidFill>
            </a:rPr>
            <a:t>Использование онлайн-инструментов</a:t>
          </a:r>
          <a:endParaRPr lang="lt-LT" sz="2500" b="1" i="0" kern="1200" dirty="0">
            <a:solidFill>
              <a:schemeClr val="tx1"/>
            </a:solidFill>
          </a:endParaRPr>
        </a:p>
      </dsp:txBody>
      <dsp:txXfrm rot="10800000">
        <a:off x="2422419" y="3292798"/>
        <a:ext cx="8183806" cy="641394"/>
      </dsp:txXfrm>
    </dsp:sp>
    <dsp:sp modelId="{FF231137-1575-43A8-ADDA-D1FDD26FE33F}">
      <dsp:nvSpPr>
        <dsp:cNvPr id="0" name=""/>
        <dsp:cNvSpPr/>
      </dsp:nvSpPr>
      <dsp:spPr>
        <a:xfrm>
          <a:off x="1941374" y="3292798"/>
          <a:ext cx="641394" cy="641394"/>
        </a:xfrm>
        <a:prstGeom prst="ellipse">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727BAF-EC5C-4C38-8DA3-50F80DD2D1C0}">
      <dsp:nvSpPr>
        <dsp:cNvPr id="0" name=""/>
        <dsp:cNvSpPr/>
      </dsp:nvSpPr>
      <dsp:spPr>
        <a:xfrm rot="10800000">
          <a:off x="2262071" y="4115706"/>
          <a:ext cx="8344154" cy="641394"/>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2837" tIns="95250" rIns="177800" bIns="95250" numCol="1" spcCol="1270" anchor="ctr" anchorCtr="0">
          <a:noAutofit/>
        </a:bodyPr>
        <a:lstStyle/>
        <a:p>
          <a:pPr marL="0" lvl="0" indent="0" algn="ctr" defTabSz="1111250">
            <a:lnSpc>
              <a:spcPct val="90000"/>
            </a:lnSpc>
            <a:spcBef>
              <a:spcPct val="0"/>
            </a:spcBef>
            <a:spcAft>
              <a:spcPct val="35000"/>
            </a:spcAft>
            <a:buNone/>
          </a:pPr>
          <a:r>
            <a:rPr lang="lt-LT" sz="2500" b="1" i="0" kern="1200" dirty="0">
              <a:solidFill>
                <a:schemeClr val="bg2">
                  <a:lumMod val="50000"/>
                </a:schemeClr>
              </a:solidFill>
            </a:rPr>
            <a:t>Role Playing</a:t>
          </a:r>
          <a:r>
            <a:rPr lang="ru-RU" sz="2500" b="1" i="0" kern="1200" dirty="0"/>
            <a:t> / </a:t>
          </a:r>
          <a:r>
            <a:rPr lang="ru-RU" sz="2500" b="1" i="0" kern="1200" dirty="0">
              <a:solidFill>
                <a:schemeClr val="tx1"/>
              </a:solidFill>
            </a:rPr>
            <a:t>Ролевая игра</a:t>
          </a:r>
          <a:endParaRPr lang="lt-LT" sz="2500" b="1" i="0" kern="1200" dirty="0">
            <a:solidFill>
              <a:schemeClr val="tx1"/>
            </a:solidFill>
          </a:endParaRPr>
        </a:p>
      </dsp:txBody>
      <dsp:txXfrm rot="10800000">
        <a:off x="2422419" y="4115706"/>
        <a:ext cx="8183806" cy="641394"/>
      </dsp:txXfrm>
    </dsp:sp>
    <dsp:sp modelId="{D5E318FA-D355-416B-80C0-301881137F84}">
      <dsp:nvSpPr>
        <dsp:cNvPr id="0" name=""/>
        <dsp:cNvSpPr/>
      </dsp:nvSpPr>
      <dsp:spPr>
        <a:xfrm>
          <a:off x="1941374" y="4115706"/>
          <a:ext cx="641394" cy="641394"/>
        </a:xfrm>
        <a:prstGeom prst="ellipse">
          <a:avLst/>
        </a:prstGeom>
        <a:blipFill>
          <a:blip xmlns:r="http://schemas.openxmlformats.org/officeDocument/2006/relationships" r:embed="rId7" cstate="print">
            <a:extLst>
              <a:ext uri="{28A0092B-C50C-407E-A947-70E740481C1C}">
                <a14:useLocalDpi xmlns:a14="http://schemas.microsoft.com/office/drawing/2010/main" val="0"/>
              </a:ext>
            </a:extLst>
          </a:blip>
          <a:srcRect/>
          <a:stretch>
            <a:fillRect l="-13000" r="-13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6E4EA-A592-4B3C-84B8-EB43BD280C89}" type="datetimeFigureOut">
              <a:rPr lang="en-US" smtClean="0"/>
              <a:t>1/10/23</a:t>
            </a:fld>
            <a:endParaRPr lang="en-US"/>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B53B9C-3A07-45FE-922C-29F3E73C4F53}" type="slidenum">
              <a:rPr lang="en-US" smtClean="0"/>
              <a:t>‹#›</a:t>
            </a:fld>
            <a:endParaRPr lang="en-US"/>
          </a:p>
        </p:txBody>
      </p:sp>
    </p:spTree>
    <p:extLst>
      <p:ext uri="{BB962C8B-B14F-4D97-AF65-F5344CB8AC3E}">
        <p14:creationId xmlns:p14="http://schemas.microsoft.com/office/powerpoint/2010/main" val="1250366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1</a:t>
            </a:fld>
            <a:endParaRPr lang="en-US"/>
          </a:p>
        </p:txBody>
      </p:sp>
    </p:spTree>
    <p:extLst>
      <p:ext uri="{BB962C8B-B14F-4D97-AF65-F5344CB8AC3E}">
        <p14:creationId xmlns:p14="http://schemas.microsoft.com/office/powerpoint/2010/main" val="2608298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14</a:t>
            </a:fld>
            <a:endParaRPr lang="en-US"/>
          </a:p>
        </p:txBody>
      </p:sp>
    </p:spTree>
    <p:extLst>
      <p:ext uri="{BB962C8B-B14F-4D97-AF65-F5344CB8AC3E}">
        <p14:creationId xmlns:p14="http://schemas.microsoft.com/office/powerpoint/2010/main" val="881136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a:t>
            </a:r>
          </a:p>
        </p:txBody>
      </p:sp>
      <p:sp>
        <p:nvSpPr>
          <p:cNvPr id="4" name="Номер слайда 3"/>
          <p:cNvSpPr>
            <a:spLocks noGrp="1"/>
          </p:cNvSpPr>
          <p:nvPr>
            <p:ph type="sldNum" sz="quarter" idx="10"/>
          </p:nvPr>
        </p:nvSpPr>
        <p:spPr/>
        <p:txBody>
          <a:bodyPr/>
          <a:lstStyle/>
          <a:p>
            <a:fld id="{01B53B9C-3A07-45FE-922C-29F3E73C4F53}" type="slidenum">
              <a:rPr lang="en-US" smtClean="0"/>
              <a:t>15</a:t>
            </a:fld>
            <a:endParaRPr lang="en-US"/>
          </a:p>
        </p:txBody>
      </p:sp>
    </p:spTree>
    <p:extLst>
      <p:ext uri="{BB962C8B-B14F-4D97-AF65-F5344CB8AC3E}">
        <p14:creationId xmlns:p14="http://schemas.microsoft.com/office/powerpoint/2010/main" val="1532467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22</a:t>
            </a:fld>
            <a:endParaRPr lang="en-US"/>
          </a:p>
        </p:txBody>
      </p:sp>
    </p:spTree>
    <p:extLst>
      <p:ext uri="{BB962C8B-B14F-4D97-AF65-F5344CB8AC3E}">
        <p14:creationId xmlns:p14="http://schemas.microsoft.com/office/powerpoint/2010/main" val="3193066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24</a:t>
            </a:fld>
            <a:endParaRPr lang="en-US"/>
          </a:p>
        </p:txBody>
      </p:sp>
    </p:spTree>
    <p:extLst>
      <p:ext uri="{BB962C8B-B14F-4D97-AF65-F5344CB8AC3E}">
        <p14:creationId xmlns:p14="http://schemas.microsoft.com/office/powerpoint/2010/main" val="611625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5"/>
          </p:nvPr>
        </p:nvSpPr>
        <p:spPr/>
        <p:txBody>
          <a:bodyPr/>
          <a:lstStyle/>
          <a:p>
            <a:fld id="{01B53B9C-3A07-45FE-922C-29F3E73C4F53}" type="slidenum">
              <a:rPr lang="en-US" smtClean="0"/>
              <a:t>25</a:t>
            </a:fld>
            <a:endParaRPr lang="en-US"/>
          </a:p>
        </p:txBody>
      </p:sp>
    </p:spTree>
    <p:extLst>
      <p:ext uri="{BB962C8B-B14F-4D97-AF65-F5344CB8AC3E}">
        <p14:creationId xmlns:p14="http://schemas.microsoft.com/office/powerpoint/2010/main" val="353117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2</a:t>
            </a:fld>
            <a:endParaRPr lang="en-US"/>
          </a:p>
        </p:txBody>
      </p:sp>
    </p:spTree>
    <p:extLst>
      <p:ext uri="{BB962C8B-B14F-4D97-AF65-F5344CB8AC3E}">
        <p14:creationId xmlns:p14="http://schemas.microsoft.com/office/powerpoint/2010/main" val="3207579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6</a:t>
            </a:fld>
            <a:endParaRPr lang="en-US"/>
          </a:p>
        </p:txBody>
      </p:sp>
    </p:spTree>
    <p:extLst>
      <p:ext uri="{BB962C8B-B14F-4D97-AF65-F5344CB8AC3E}">
        <p14:creationId xmlns:p14="http://schemas.microsoft.com/office/powerpoint/2010/main" val="2814320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7</a:t>
            </a:fld>
            <a:endParaRPr lang="en-US"/>
          </a:p>
        </p:txBody>
      </p:sp>
    </p:spTree>
    <p:extLst>
      <p:ext uri="{BB962C8B-B14F-4D97-AF65-F5344CB8AC3E}">
        <p14:creationId xmlns:p14="http://schemas.microsoft.com/office/powerpoint/2010/main" val="2891917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sz="1200" baseline="0" dirty="0">
              <a:solidFill>
                <a:schemeClr val="tx1"/>
              </a:solidFill>
            </a:endParaRPr>
          </a:p>
        </p:txBody>
      </p:sp>
      <p:sp>
        <p:nvSpPr>
          <p:cNvPr id="4" name="Slide Number Placeholder 3"/>
          <p:cNvSpPr>
            <a:spLocks noGrp="1"/>
          </p:cNvSpPr>
          <p:nvPr>
            <p:ph type="sldNum" sz="quarter" idx="5"/>
          </p:nvPr>
        </p:nvSpPr>
        <p:spPr/>
        <p:txBody>
          <a:bodyPr/>
          <a:lstStyle/>
          <a:p>
            <a:fld id="{01B53B9C-3A07-45FE-922C-29F3E73C4F53}" type="slidenum">
              <a:rPr lang="en-US" smtClean="0"/>
              <a:t>8</a:t>
            </a:fld>
            <a:endParaRPr lang="en-US"/>
          </a:p>
        </p:txBody>
      </p:sp>
    </p:spTree>
    <p:extLst>
      <p:ext uri="{BB962C8B-B14F-4D97-AF65-F5344CB8AC3E}">
        <p14:creationId xmlns:p14="http://schemas.microsoft.com/office/powerpoint/2010/main" val="714619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9</a:t>
            </a:fld>
            <a:endParaRPr lang="en-US"/>
          </a:p>
        </p:txBody>
      </p:sp>
    </p:spTree>
    <p:extLst>
      <p:ext uri="{BB962C8B-B14F-4D97-AF65-F5344CB8AC3E}">
        <p14:creationId xmlns:p14="http://schemas.microsoft.com/office/powerpoint/2010/main" val="80464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baseline="0" dirty="0"/>
              <a:t>.</a:t>
            </a:r>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10</a:t>
            </a:fld>
            <a:endParaRPr lang="en-US"/>
          </a:p>
        </p:txBody>
      </p:sp>
    </p:spTree>
    <p:extLst>
      <p:ext uri="{BB962C8B-B14F-4D97-AF65-F5344CB8AC3E}">
        <p14:creationId xmlns:p14="http://schemas.microsoft.com/office/powerpoint/2010/main" val="1789748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12</a:t>
            </a:fld>
            <a:endParaRPr lang="en-US"/>
          </a:p>
        </p:txBody>
      </p:sp>
    </p:spTree>
    <p:extLst>
      <p:ext uri="{BB962C8B-B14F-4D97-AF65-F5344CB8AC3E}">
        <p14:creationId xmlns:p14="http://schemas.microsoft.com/office/powerpoint/2010/main" val="1828871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B53B9C-3A07-45FE-922C-29F3E73C4F53}" type="slidenum">
              <a:rPr lang="en-US" smtClean="0"/>
              <a:t>13</a:t>
            </a:fld>
            <a:endParaRPr lang="en-US"/>
          </a:p>
        </p:txBody>
      </p:sp>
    </p:spTree>
    <p:extLst>
      <p:ext uri="{BB962C8B-B14F-4D97-AF65-F5344CB8AC3E}">
        <p14:creationId xmlns:p14="http://schemas.microsoft.com/office/powerpoint/2010/main" val="6532088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79" y="1557225"/>
            <a:ext cx="10061171" cy="2470280"/>
          </a:xfrm>
        </p:spPr>
        <p:txBody>
          <a:bodyPr anchor="b">
            <a:normAutofit/>
          </a:bodyPr>
          <a:lstStyle>
            <a:lvl1pPr algn="ctr">
              <a:lnSpc>
                <a:spcPct val="85000"/>
              </a:lnSpc>
              <a:defRPr sz="8000" spc="-50" baseline="0">
                <a:solidFill>
                  <a:srgbClr val="0070C0"/>
                </a:solidFill>
              </a:defRPr>
            </a:lvl1pPr>
          </a:lstStyle>
          <a:p>
            <a:r>
              <a:rPr lang="lt-LT"/>
              <a:t>Spustelėję redag. ruoš. pavad. stilių</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rgbClr val="0070C0"/>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lt-LT"/>
              <a:t>Spustelėkite norėdami redaguoti šablono paantraštės stilių</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2"/>
          <a:stretch>
            <a:fillRect/>
          </a:stretch>
        </p:blipFill>
        <p:spPr>
          <a:xfrm>
            <a:off x="15" y="161322"/>
            <a:ext cx="3352799" cy="714978"/>
          </a:xfrm>
          <a:prstGeom prst="rect">
            <a:avLst/>
          </a:prstGeom>
        </p:spPr>
      </p:pic>
      <p:sp>
        <p:nvSpPr>
          <p:cNvPr id="12" name="TextBox 11"/>
          <p:cNvSpPr txBox="1"/>
          <p:nvPr userDrawn="1"/>
        </p:nvSpPr>
        <p:spPr>
          <a:xfrm>
            <a:off x="164757" y="6226848"/>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4" name="Picture 3">
            <a:extLst>
              <a:ext uri="{FF2B5EF4-FFF2-40B4-BE49-F238E27FC236}">
                <a16:creationId xmlns:a16="http://schemas.microsoft.com/office/drawing/2014/main" id="{4B91A6DE-4906-4E8E-B059-08E1ACFD3DC2}"/>
              </a:ext>
            </a:extLst>
          </p:cNvPr>
          <p:cNvPicPr>
            <a:picLocks noChangeAspect="1"/>
          </p:cNvPicPr>
          <p:nvPr userDrawn="1"/>
        </p:nvPicPr>
        <p:blipFill>
          <a:blip r:embed="rId3"/>
          <a:stretch>
            <a:fillRect/>
          </a:stretch>
        </p:blipFill>
        <p:spPr>
          <a:xfrm>
            <a:off x="10492959" y="159116"/>
            <a:ext cx="1330982" cy="769881"/>
          </a:xfrm>
          <a:prstGeom prst="rect">
            <a:avLst/>
          </a:prstGeom>
        </p:spPr>
      </p:pic>
    </p:spTree>
    <p:extLst>
      <p:ext uri="{BB962C8B-B14F-4D97-AF65-F5344CB8AC3E}">
        <p14:creationId xmlns:p14="http://schemas.microsoft.com/office/powerpoint/2010/main" val="3392601653"/>
      </p:ext>
    </p:extLst>
  </p:cSld>
  <p:clrMapOvr>
    <a:masterClrMapping/>
  </p:clrMapOvr>
  <p:extLst>
    <p:ext uri="{DCECCB84-F9BA-43D5-87BE-67443E8EF086}">
      <p15:sldGuideLst xmlns:p15="http://schemas.microsoft.com/office/powerpoint/2012/main">
        <p15:guide id="1" orient="horz" pos="720" userDrawn="1">
          <p15:clr>
            <a:srgbClr val="FBAE40"/>
          </p15:clr>
        </p15:guide>
        <p15:guide id="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263611" y="970494"/>
            <a:ext cx="11277600" cy="808963"/>
          </a:xfrm>
        </p:spPr>
        <p:txBody>
          <a:bodyPr/>
          <a:lstStyle>
            <a:lvl1pPr marL="0" algn="ctr">
              <a:defRPr sz="4400"/>
            </a:lvl1pPr>
          </a:lstStyle>
          <a:p>
            <a:r>
              <a:rPr lang="lt-LT"/>
              <a:t>Spustelėję redag. ruoš. pavad. stilių</a:t>
            </a:r>
            <a:endParaRPr lang="en-US" dirty="0"/>
          </a:p>
        </p:txBody>
      </p:sp>
      <p:sp>
        <p:nvSpPr>
          <p:cNvPr id="3" name="Content Placeholder 2"/>
          <p:cNvSpPr>
            <a:spLocks noGrp="1"/>
          </p:cNvSpPr>
          <p:nvPr>
            <p:ph idx="1"/>
          </p:nvPr>
        </p:nvSpPr>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Tree>
    <p:extLst>
      <p:ext uri="{BB962C8B-B14F-4D97-AF65-F5344CB8AC3E}">
        <p14:creationId xmlns:p14="http://schemas.microsoft.com/office/powerpoint/2010/main" val="383660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a:xfrm>
            <a:off x="304800" y="893766"/>
            <a:ext cx="11261124" cy="682917"/>
          </a:xfrm>
        </p:spPr>
        <p:txBody>
          <a:bodyPr/>
          <a:lstStyle>
            <a:lvl1pPr algn="ctr">
              <a:defRPr/>
            </a:lvl1pPr>
          </a:lstStyle>
          <a:p>
            <a:r>
              <a:rPr lang="lt-LT"/>
              <a:t>Spustelėję redag. ruoš. pavad. stilių</a:t>
            </a:r>
            <a:endParaRPr lang="en-US" dirty="0"/>
          </a:p>
        </p:txBody>
      </p:sp>
      <p:sp>
        <p:nvSpPr>
          <p:cNvPr id="3" name="Text Placeholder 2"/>
          <p:cNvSpPr>
            <a:spLocks noGrp="1"/>
          </p:cNvSpPr>
          <p:nvPr>
            <p:ph type="body" idx="1"/>
          </p:nvPr>
        </p:nvSpPr>
        <p:spPr>
          <a:xfrm>
            <a:off x="304800" y="1846052"/>
            <a:ext cx="5730240" cy="736282"/>
          </a:xfrm>
        </p:spPr>
        <p:txBody>
          <a:bodyPr lIns="91440" rIns="91440" anchor="ctr">
            <a:normAutofit/>
          </a:bodyPr>
          <a:lstStyle>
            <a:lvl1pPr marL="0" indent="0">
              <a:buNone/>
              <a:defRPr sz="2000" b="0" cap="all"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4" name="Content Placeholder 3"/>
          <p:cNvSpPr>
            <a:spLocks noGrp="1"/>
          </p:cNvSpPr>
          <p:nvPr>
            <p:ph sz="half" idx="2"/>
          </p:nvPr>
        </p:nvSpPr>
        <p:spPr>
          <a:xfrm>
            <a:off x="304800" y="2619388"/>
            <a:ext cx="5730240" cy="3341145"/>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6217920" y="1846052"/>
            <a:ext cx="5348004" cy="736282"/>
          </a:xfrm>
        </p:spPr>
        <p:txBody>
          <a:bodyPr lIns="91440" rIns="91440" anchor="ctr">
            <a:normAutofit/>
          </a:bodyPr>
          <a:lstStyle>
            <a:lvl1pPr marL="0" indent="0">
              <a:buNone/>
              <a:defRPr sz="2000" b="0" cap="all" baseline="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Redaguoti šablono teksto stilius</a:t>
            </a:r>
          </a:p>
        </p:txBody>
      </p:sp>
      <p:sp>
        <p:nvSpPr>
          <p:cNvPr id="6" name="Content Placeholder 5"/>
          <p:cNvSpPr>
            <a:spLocks noGrp="1"/>
          </p:cNvSpPr>
          <p:nvPr>
            <p:ph sz="quarter" idx="4"/>
          </p:nvPr>
        </p:nvSpPr>
        <p:spPr>
          <a:xfrm>
            <a:off x="6217920" y="2619388"/>
            <a:ext cx="5348004" cy="3341146"/>
          </a:xfrm>
        </p:spPr>
        <p:txBody>
          <a:bodyPr/>
          <a:lstStyle/>
          <a:p>
            <a:pPr lvl="0"/>
            <a:r>
              <a:rPr lang="lt-LT"/>
              <a:t>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Tree>
    <p:extLst>
      <p:ext uri="{BB962C8B-B14F-4D97-AF65-F5344CB8AC3E}">
        <p14:creationId xmlns:p14="http://schemas.microsoft.com/office/powerpoint/2010/main" val="843047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sirinktinis make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endParaRPr lang="en-US"/>
          </a:p>
        </p:txBody>
      </p:sp>
    </p:spTree>
    <p:extLst>
      <p:ext uri="{BB962C8B-B14F-4D97-AF65-F5344CB8AC3E}">
        <p14:creationId xmlns:p14="http://schemas.microsoft.com/office/powerpoint/2010/main" val="3733544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88796" y="2142111"/>
            <a:ext cx="10061171" cy="2470280"/>
          </a:xfrm>
        </p:spPr>
        <p:txBody>
          <a:bodyPr anchor="b">
            <a:normAutofit/>
          </a:bodyPr>
          <a:lstStyle>
            <a:lvl1pPr algn="ctr">
              <a:lnSpc>
                <a:spcPct val="85000"/>
              </a:lnSpc>
              <a:defRPr sz="8000" spc="-50" baseline="0">
                <a:solidFill>
                  <a:srgbClr val="0070C0"/>
                </a:solidFill>
              </a:defRPr>
            </a:lvl1pPr>
          </a:lstStyle>
          <a:p>
            <a:r>
              <a:rPr lang="lt-LT"/>
              <a:t>Spustelėję redag. ruoš. pavad. stilių</a:t>
            </a:r>
            <a:endParaRPr lang="en-US" dirty="0"/>
          </a:p>
        </p:txBody>
      </p:sp>
      <p:pic>
        <p:nvPicPr>
          <p:cNvPr id="10"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2"/>
          <a:stretch>
            <a:fillRect/>
          </a:stretch>
        </p:blipFill>
        <p:spPr>
          <a:xfrm>
            <a:off x="15" y="127774"/>
            <a:ext cx="3519577" cy="750543"/>
          </a:xfrm>
          <a:prstGeom prst="rect">
            <a:avLst/>
          </a:prstGeom>
        </p:spPr>
      </p:pic>
      <p:sp>
        <p:nvSpPr>
          <p:cNvPr id="12" name="TextBox 11"/>
          <p:cNvSpPr txBox="1"/>
          <p:nvPr userDrawn="1"/>
        </p:nvSpPr>
        <p:spPr>
          <a:xfrm>
            <a:off x="164757" y="6226848"/>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3" name="Picture 2">
            <a:extLst>
              <a:ext uri="{FF2B5EF4-FFF2-40B4-BE49-F238E27FC236}">
                <a16:creationId xmlns:a16="http://schemas.microsoft.com/office/drawing/2014/main" id="{11F1D42B-C63A-4E8A-B953-0F567EEA1BE1}"/>
              </a:ext>
            </a:extLst>
          </p:cNvPr>
          <p:cNvPicPr>
            <a:picLocks noChangeAspect="1"/>
          </p:cNvPicPr>
          <p:nvPr userDrawn="1"/>
        </p:nvPicPr>
        <p:blipFill>
          <a:blip r:embed="rId3"/>
          <a:stretch>
            <a:fillRect/>
          </a:stretch>
        </p:blipFill>
        <p:spPr>
          <a:xfrm>
            <a:off x="10432871" y="127774"/>
            <a:ext cx="1297550" cy="750543"/>
          </a:xfrm>
          <a:prstGeom prst="rect">
            <a:avLst/>
          </a:prstGeom>
        </p:spPr>
      </p:pic>
    </p:spTree>
    <p:extLst>
      <p:ext uri="{BB962C8B-B14F-4D97-AF65-F5344CB8AC3E}">
        <p14:creationId xmlns:p14="http://schemas.microsoft.com/office/powerpoint/2010/main" val="162688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3611" y="970494"/>
            <a:ext cx="11170508" cy="808963"/>
          </a:xfrm>
          <a:prstGeom prst="rect">
            <a:avLst/>
          </a:prstGeom>
        </p:spPr>
        <p:txBody>
          <a:bodyPr vert="horz" lIns="91440" tIns="45720" rIns="91440" bIns="45720" rtlCol="0" anchor="b">
            <a:normAutofit/>
          </a:bodyPr>
          <a:lstStyle/>
          <a:p>
            <a:r>
              <a:rPr lang="lt-LT" dirty="0"/>
              <a:t>Spustelėję </a:t>
            </a:r>
            <a:r>
              <a:rPr lang="lt-LT" dirty="0" err="1"/>
              <a:t>redag</a:t>
            </a:r>
            <a:r>
              <a:rPr lang="lt-LT" dirty="0"/>
              <a:t>. ruoš. pavad. stilių</a:t>
            </a:r>
            <a:endParaRPr lang="en-US" dirty="0"/>
          </a:p>
        </p:txBody>
      </p:sp>
      <p:sp>
        <p:nvSpPr>
          <p:cNvPr id="3" name="Text Placeholder 2"/>
          <p:cNvSpPr>
            <a:spLocks noGrp="1"/>
          </p:cNvSpPr>
          <p:nvPr>
            <p:ph type="body" idx="1"/>
          </p:nvPr>
        </p:nvSpPr>
        <p:spPr>
          <a:xfrm>
            <a:off x="263611" y="1845734"/>
            <a:ext cx="11277600" cy="4023360"/>
          </a:xfrm>
          <a:prstGeom prst="rect">
            <a:avLst/>
          </a:prstGeom>
        </p:spPr>
        <p:txBody>
          <a:bodyPr vert="horz" lIns="0" tIns="45720" rIns="0" bIns="45720" rtlCol="0">
            <a:normAutofit/>
          </a:bodyPr>
          <a:lstStyle/>
          <a:p>
            <a:pPr lvl="0"/>
            <a:r>
              <a:rPr lang="lt-LT" dirty="0"/>
              <a:t>Redaguoti šablono teksto stilius</a:t>
            </a:r>
          </a:p>
          <a:p>
            <a:pPr lvl="1"/>
            <a:r>
              <a:rPr lang="lt-LT" dirty="0"/>
              <a:t>Antras lygis</a:t>
            </a:r>
          </a:p>
          <a:p>
            <a:pPr lvl="2"/>
            <a:r>
              <a:rPr lang="lt-LT" dirty="0"/>
              <a:t>Trečias lygis</a:t>
            </a:r>
          </a:p>
          <a:p>
            <a:pPr lvl="3"/>
            <a:r>
              <a:rPr lang="lt-LT" dirty="0"/>
              <a:t>Ketvirtas lygis</a:t>
            </a:r>
          </a:p>
          <a:p>
            <a:pPr lvl="4"/>
            <a:r>
              <a:rPr lang="lt-LT" dirty="0"/>
              <a:t>Penktas lygis</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2" descr="A picture containing graphical user interface&#10;&#10;Description automatically generated">
            <a:extLst>
              <a:ext uri="{FF2B5EF4-FFF2-40B4-BE49-F238E27FC236}">
                <a16:creationId xmlns:a16="http://schemas.microsoft.com/office/drawing/2014/main" id="{9DA36D6F-0A78-4ABF-BA3C-47B8BD1BB529}"/>
              </a:ext>
            </a:extLst>
          </p:cNvPr>
          <p:cNvPicPr>
            <a:picLocks noChangeAspect="1"/>
          </p:cNvPicPr>
          <p:nvPr userDrawn="1"/>
        </p:nvPicPr>
        <p:blipFill>
          <a:blip r:embed="rId7"/>
          <a:stretch>
            <a:fillRect/>
          </a:stretch>
        </p:blipFill>
        <p:spPr>
          <a:xfrm>
            <a:off x="0" y="125249"/>
            <a:ext cx="3519577" cy="750543"/>
          </a:xfrm>
          <a:prstGeom prst="rect">
            <a:avLst/>
          </a:prstGeom>
        </p:spPr>
      </p:pic>
      <p:sp>
        <p:nvSpPr>
          <p:cNvPr id="8" name="TextBox 7"/>
          <p:cNvSpPr txBox="1"/>
          <p:nvPr userDrawn="1"/>
        </p:nvSpPr>
        <p:spPr>
          <a:xfrm>
            <a:off x="263611" y="6305977"/>
            <a:ext cx="4201297" cy="830997"/>
          </a:xfrm>
          <a:prstGeom prst="rect">
            <a:avLst/>
          </a:prstGeom>
          <a:noFill/>
        </p:spPr>
        <p:txBody>
          <a:bodyPr wrap="square" rtlCol="0">
            <a:spAutoFit/>
          </a:bodyPr>
          <a:lstStyle/>
          <a:p>
            <a:pPr algn="l"/>
            <a:endParaRPr lang="en-US" sz="800" b="1" cap="small" dirty="0">
              <a:solidFill>
                <a:schemeClr val="bg1"/>
              </a:solidFill>
            </a:endParaRPr>
          </a:p>
          <a:p>
            <a:pPr algn="l"/>
            <a:r>
              <a:rPr lang="en-US" sz="800" b="1" cap="small" dirty="0">
                <a:solidFill>
                  <a:schemeClr val="bg1"/>
                </a:solidFill>
              </a:rPr>
              <a:t>Accelerating Master and PhD level nursing education development </a:t>
            </a:r>
            <a:endParaRPr lang="en-US" sz="800" b="1" dirty="0">
              <a:solidFill>
                <a:schemeClr val="bg1"/>
              </a:solidFill>
            </a:endParaRPr>
          </a:p>
          <a:p>
            <a:pPr algn="l"/>
            <a:r>
              <a:rPr lang="en-US" sz="800" b="1" cap="small" dirty="0">
                <a:solidFill>
                  <a:schemeClr val="bg1"/>
                </a:solidFill>
              </a:rPr>
              <a:t>in the higher education system in Kazakhstan</a:t>
            </a:r>
            <a:endParaRPr lang="lt-LT" sz="800" b="1" cap="small" dirty="0">
              <a:solidFill>
                <a:schemeClr val="bg1"/>
              </a:solidFill>
            </a:endParaRPr>
          </a:p>
          <a:p>
            <a:pPr algn="l"/>
            <a:r>
              <a:rPr lang="lt-LT" sz="800" b="1" cap="small" dirty="0">
                <a:solidFill>
                  <a:schemeClr val="bg1"/>
                </a:solidFill>
              </a:rPr>
              <a:t>No.618052-EPP-1-2020-1LT-EPPKA2-CBHE-SP</a:t>
            </a:r>
            <a:endParaRPr lang="en-US" sz="800" b="1" cap="small" dirty="0">
              <a:solidFill>
                <a:schemeClr val="bg1"/>
              </a:solidFill>
            </a:endParaRPr>
          </a:p>
          <a:p>
            <a:endParaRPr lang="en-US" sz="800" dirty="0">
              <a:solidFill>
                <a:schemeClr val="bg1"/>
              </a:solidFill>
            </a:endParaRPr>
          </a:p>
          <a:p>
            <a:endParaRPr lang="en-US" sz="800" dirty="0">
              <a:solidFill>
                <a:schemeClr val="bg1"/>
              </a:solidFill>
            </a:endParaRPr>
          </a:p>
        </p:txBody>
      </p:sp>
      <p:pic>
        <p:nvPicPr>
          <p:cNvPr id="4" name="Picture 3">
            <a:extLst>
              <a:ext uri="{FF2B5EF4-FFF2-40B4-BE49-F238E27FC236}">
                <a16:creationId xmlns:a16="http://schemas.microsoft.com/office/drawing/2014/main" id="{ACDC2833-4B21-4E16-88A8-EE218A7DAEA7}"/>
              </a:ext>
            </a:extLst>
          </p:cNvPr>
          <p:cNvPicPr>
            <a:picLocks noChangeAspect="1"/>
          </p:cNvPicPr>
          <p:nvPr userDrawn="1"/>
        </p:nvPicPr>
        <p:blipFill>
          <a:blip r:embed="rId8"/>
          <a:stretch>
            <a:fillRect/>
          </a:stretch>
        </p:blipFill>
        <p:spPr>
          <a:xfrm>
            <a:off x="10607193" y="139107"/>
            <a:ext cx="1322733" cy="765110"/>
          </a:xfrm>
          <a:prstGeom prst="rect">
            <a:avLst/>
          </a:prstGeom>
        </p:spPr>
      </p:pic>
    </p:spTree>
    <p:extLst>
      <p:ext uri="{BB962C8B-B14F-4D97-AF65-F5344CB8AC3E}">
        <p14:creationId xmlns:p14="http://schemas.microsoft.com/office/powerpoint/2010/main" val="4292309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6" r:id="rId4"/>
    <p:sldLayoutId id="2147483667" r:id="rId5"/>
  </p:sldLayoutIdLst>
  <p:txStyles>
    <p:titleStyle>
      <a:lvl1pPr algn="l" defTabSz="914400" rtl="0" eaLnBrk="1" latinLnBrk="0" hangingPunct="1">
        <a:lnSpc>
          <a:spcPct val="85000"/>
        </a:lnSpc>
        <a:spcBef>
          <a:spcPct val="0"/>
        </a:spcBef>
        <a:buNone/>
        <a:defRPr sz="4800" kern="1200" spc="-50" baseline="0">
          <a:solidFill>
            <a:srgbClr val="0070C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52"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832875" y="880533"/>
            <a:ext cx="10061171" cy="3090332"/>
          </a:xfrm>
        </p:spPr>
        <p:txBody>
          <a:bodyPr>
            <a:noAutofit/>
          </a:bodyPr>
          <a:lstStyle/>
          <a:p>
            <a:r>
              <a:rPr lang="en-US" sz="3200" b="1" dirty="0">
                <a:solidFill>
                  <a:srgbClr val="E36C0A"/>
                </a:solidFill>
                <a:effectLst/>
                <a:latin typeface="Calibri"/>
                <a:ea typeface="Calibri" panose="020F0502020204030204" pitchFamily="34" charset="0"/>
                <a:cs typeface="Times New Roman"/>
              </a:rPr>
              <a:t>“Service design approach in the development of nursing services”</a:t>
            </a:r>
            <a:br>
              <a:rPr lang="fi-FI" sz="3200" dirty="0">
                <a:effectLst/>
                <a:latin typeface="Calibri" panose="020F0502020204030204" pitchFamily="34" charset="0"/>
                <a:ea typeface="Calibri" panose="020F0502020204030204" pitchFamily="34" charset="0"/>
                <a:cs typeface="Times New Roman" panose="02020603050405020304" pitchFamily="18" charset="0"/>
              </a:rPr>
            </a:br>
            <a:r>
              <a:rPr lang="ru-RU" sz="3200" b="1" dirty="0">
                <a:solidFill>
                  <a:srgbClr val="E36C0A"/>
                </a:solidFill>
                <a:effectLst/>
                <a:latin typeface="Calibri"/>
                <a:ea typeface="Calibri" panose="020F0502020204030204" pitchFamily="34" charset="0"/>
                <a:cs typeface="Times New Roman"/>
              </a:rPr>
              <a:t>“Сервис-дизайн подход в развитии сестринских услуг”</a:t>
            </a:r>
            <a:br>
              <a:rPr lang="fi-FI" sz="3200" dirty="0">
                <a:effectLst/>
                <a:latin typeface="Calibri" panose="020F0502020204030204" pitchFamily="34" charset="0"/>
                <a:ea typeface="Calibri" panose="020F0502020204030204" pitchFamily="34" charset="0"/>
                <a:cs typeface="Times New Roman" panose="02020603050405020304" pitchFamily="18" charset="0"/>
              </a:rPr>
            </a:br>
            <a:br>
              <a:rPr lang="fi-FI" sz="3200" b="1" dirty="0">
                <a:solidFill>
                  <a:schemeClr val="tx1"/>
                </a:solidFill>
              </a:rPr>
            </a:br>
            <a:r>
              <a:rPr lang="fi-FI" sz="3200" b="1" dirty="0" err="1">
                <a:latin typeface="Calibri"/>
                <a:cs typeface="Calibri"/>
              </a:rPr>
              <a:t>Lecture</a:t>
            </a:r>
            <a:r>
              <a:rPr lang="fi-FI" sz="3200" b="1" dirty="0">
                <a:latin typeface="Calibri"/>
                <a:cs typeface="Calibri"/>
              </a:rPr>
              <a:t> 04</a:t>
            </a:r>
            <a:br>
              <a:rPr lang="en-US" sz="3200" b="1" dirty="0">
                <a:latin typeface="Calibri"/>
                <a:cs typeface="Calibri"/>
              </a:rPr>
            </a:br>
            <a:r>
              <a:rPr lang="en-US" sz="3200" dirty="0">
                <a:latin typeface="Calibri"/>
                <a:cs typeface="Calibri"/>
              </a:rPr>
              <a:t>Generating ideas</a:t>
            </a:r>
            <a:br>
              <a:rPr lang="en-US" sz="3200" dirty="0">
                <a:latin typeface="Calibri"/>
              </a:rPr>
            </a:br>
            <a:r>
              <a:rPr lang="ru-RU" sz="3200" dirty="0">
                <a:solidFill>
                  <a:schemeClr val="tx1"/>
                </a:solidFill>
                <a:latin typeface="Calibri"/>
                <a:cs typeface="Calibri"/>
              </a:rPr>
              <a:t>Генерация идей</a:t>
            </a:r>
            <a:endParaRPr lang="en-US" sz="3200" dirty="0">
              <a:solidFill>
                <a:schemeClr val="tx1"/>
              </a:solidFill>
              <a:latin typeface="Calibri"/>
              <a:cs typeface="Calibri"/>
            </a:endParaRPr>
          </a:p>
        </p:txBody>
      </p:sp>
      <p:sp>
        <p:nvSpPr>
          <p:cNvPr id="3" name="Antrinis pavadinimas 2"/>
          <p:cNvSpPr>
            <a:spLocks noGrp="1"/>
          </p:cNvSpPr>
          <p:nvPr>
            <p:ph type="subTitle" idx="1"/>
          </p:nvPr>
        </p:nvSpPr>
        <p:spPr>
          <a:xfrm>
            <a:off x="1083118" y="4557220"/>
            <a:ext cx="10058400" cy="1657314"/>
          </a:xfrm>
        </p:spPr>
        <p:txBody>
          <a:bodyPr vert="horz" lIns="91440" tIns="45720" rIns="91440" bIns="45720" rtlCol="0" anchor="t">
            <a:noAutofit/>
          </a:bodyPr>
          <a:lstStyle/>
          <a:p>
            <a:pPr algn="ctr"/>
            <a:r>
              <a:rPr lang="en-US" sz="2000" b="1" dirty="0">
                <a:solidFill>
                  <a:srgbClr val="0070C0"/>
                </a:solidFill>
                <a:latin typeface="+mn-lt"/>
                <a:cs typeface="Times New Roman"/>
              </a:rPr>
              <a:t>Prof. Aurelija Blazeviciene, LSMU</a:t>
            </a:r>
            <a:endParaRPr lang="en-US" sz="2000" b="1" dirty="0">
              <a:latin typeface="+mn-lt"/>
              <a:cs typeface="Times New Roman"/>
            </a:endParaRPr>
          </a:p>
          <a:p>
            <a:pPr algn="ctr"/>
            <a:r>
              <a:rPr lang="ru-RU" sz="2000" b="1" dirty="0">
                <a:solidFill>
                  <a:schemeClr val="tx1"/>
                </a:solidFill>
                <a:latin typeface="+mn-lt"/>
                <a:cs typeface="Times New Roman"/>
              </a:rPr>
              <a:t>Проф. </a:t>
            </a:r>
            <a:r>
              <a:rPr lang="ru-RU" sz="2000" b="1" dirty="0" err="1">
                <a:solidFill>
                  <a:schemeClr val="tx1"/>
                </a:solidFill>
                <a:latin typeface="+mn-lt"/>
                <a:cs typeface="Times New Roman"/>
              </a:rPr>
              <a:t>Аурелия</a:t>
            </a:r>
            <a:r>
              <a:rPr lang="ru-RU" sz="2000" b="1" dirty="0">
                <a:solidFill>
                  <a:schemeClr val="tx1"/>
                </a:solidFill>
                <a:latin typeface="+mn-lt"/>
                <a:cs typeface="Times New Roman"/>
              </a:rPr>
              <a:t> </a:t>
            </a:r>
            <a:r>
              <a:rPr lang="ru-RU" sz="2000" b="1" dirty="0" err="1">
                <a:solidFill>
                  <a:schemeClr val="tx1"/>
                </a:solidFill>
                <a:latin typeface="+mn-lt"/>
                <a:cs typeface="Times New Roman"/>
              </a:rPr>
              <a:t>Блажевичене</a:t>
            </a:r>
            <a:r>
              <a:rPr lang="ru-RU" sz="2000" b="1" dirty="0">
                <a:solidFill>
                  <a:schemeClr val="tx1"/>
                </a:solidFill>
                <a:latin typeface="+mn-lt"/>
                <a:cs typeface="Times New Roman"/>
              </a:rPr>
              <a:t>, ЛГМУ</a:t>
            </a:r>
          </a:p>
          <a:p>
            <a:endParaRPr lang="en-US" sz="2000" b="1" dirty="0">
              <a:latin typeface="Calibri"/>
              <a:cs typeface="Times New Roman" panose="02020603050405020304" pitchFamily="18" charset="0"/>
            </a:endParaRPr>
          </a:p>
          <a:p>
            <a:endParaRPr lang="en-US" sz="2000" b="1" dirty="0">
              <a:latin typeface="Calibri"/>
              <a:cs typeface="Times New Roman" panose="02020603050405020304" pitchFamily="18" charset="0"/>
            </a:endParaRPr>
          </a:p>
          <a:p>
            <a:endParaRPr lang="en-US" sz="2000" dirty="0">
              <a:latin typeface="Calibri"/>
              <a:cs typeface="Times New Roman" panose="02020603050405020304" pitchFamily="18" charset="0"/>
            </a:endParaRPr>
          </a:p>
          <a:p>
            <a:endParaRPr lang="en-US" sz="2000" dirty="0">
              <a:latin typeface="Calibri"/>
              <a:cs typeface="Calibri"/>
            </a:endParaRPr>
          </a:p>
        </p:txBody>
      </p:sp>
    </p:spTree>
    <p:extLst>
      <p:ext uri="{BB962C8B-B14F-4D97-AF65-F5344CB8AC3E}">
        <p14:creationId xmlns:p14="http://schemas.microsoft.com/office/powerpoint/2010/main" val="2090209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11A3B-05EC-4D77-9215-B271FFBF91FD}"/>
              </a:ext>
            </a:extLst>
          </p:cNvPr>
          <p:cNvSpPr>
            <a:spLocks noGrp="1"/>
          </p:cNvSpPr>
          <p:nvPr>
            <p:ph type="title"/>
          </p:nvPr>
        </p:nvSpPr>
        <p:spPr>
          <a:xfrm>
            <a:off x="263611" y="760168"/>
            <a:ext cx="11277600" cy="808963"/>
          </a:xfrm>
        </p:spPr>
        <p:txBody>
          <a:bodyPr>
            <a:noAutofit/>
          </a:bodyPr>
          <a:lstStyle/>
          <a:p>
            <a:r>
              <a:rPr lang="en-US" sz="2800" b="1" i="0" u="none" strike="noStrike" baseline="0" dirty="0">
                <a:latin typeface="+mn-lt"/>
              </a:rPr>
              <a:t>Horizontal thinking creates the right use of knowledge</a:t>
            </a:r>
            <a:r>
              <a:rPr lang="ru-RU" sz="2800" b="1" i="0" u="none" strike="noStrike" baseline="0" dirty="0">
                <a:latin typeface="+mn-lt"/>
              </a:rPr>
              <a:t> /</a:t>
            </a:r>
            <a:br>
              <a:rPr lang="ru-RU" sz="2800" b="1" dirty="0">
                <a:latin typeface="+mn-lt"/>
              </a:rPr>
            </a:br>
            <a:r>
              <a:rPr lang="ru-RU" sz="2800" b="1" dirty="0">
                <a:solidFill>
                  <a:schemeClr val="tx1"/>
                </a:solidFill>
                <a:latin typeface="+mn-lt"/>
              </a:rPr>
              <a:t>Горизонтальное мышление создает правильное использование знаний</a:t>
            </a:r>
            <a:endParaRPr lang="lt-LT" sz="2800" dirty="0">
              <a:solidFill>
                <a:schemeClr val="tx1"/>
              </a:solidFill>
              <a:latin typeface="+mn-lt"/>
            </a:endParaRPr>
          </a:p>
        </p:txBody>
      </p:sp>
      <p:sp>
        <p:nvSpPr>
          <p:cNvPr id="3" name="Content Placeholder 2">
            <a:extLst>
              <a:ext uri="{FF2B5EF4-FFF2-40B4-BE49-F238E27FC236}">
                <a16:creationId xmlns:a16="http://schemas.microsoft.com/office/drawing/2014/main" id="{37A2583B-F3BF-441E-BD06-444709C6B558}"/>
              </a:ext>
            </a:extLst>
          </p:cNvPr>
          <p:cNvSpPr>
            <a:spLocks noGrp="1"/>
          </p:cNvSpPr>
          <p:nvPr>
            <p:ph idx="1"/>
          </p:nvPr>
        </p:nvSpPr>
        <p:spPr>
          <a:xfrm>
            <a:off x="263611" y="1903519"/>
            <a:ext cx="5481206" cy="4194313"/>
          </a:xfrm>
        </p:spPr>
        <p:txBody>
          <a:bodyPr>
            <a:normAutofit fontScale="77500" lnSpcReduction="20000"/>
          </a:bodyPr>
          <a:lstStyle/>
          <a:p>
            <a:pPr>
              <a:lnSpc>
                <a:spcPct val="110000"/>
              </a:lnSpc>
            </a:pPr>
            <a:r>
              <a:rPr lang="en-US" sz="2800" b="0" i="0" u="none" strike="noStrike" baseline="0" dirty="0"/>
              <a:t>- </a:t>
            </a:r>
            <a:r>
              <a:rPr lang="en-US" sz="2800" dirty="0"/>
              <a:t>Horizontal thinking pillar is introduced as the support for getting new ideas on demand at any given point during the </a:t>
            </a:r>
            <a:r>
              <a:rPr lang="lt-LT" sz="2800" dirty="0" err="1"/>
              <a:t>course</a:t>
            </a:r>
            <a:r>
              <a:rPr lang="lt-LT" sz="2800" dirty="0"/>
              <a:t>.</a:t>
            </a:r>
          </a:p>
          <a:p>
            <a:pPr>
              <a:lnSpc>
                <a:spcPct val="110000"/>
              </a:lnSpc>
            </a:pPr>
            <a:r>
              <a:rPr lang="en-US" sz="2800" dirty="0"/>
              <a:t>- Making sure that as much of the existing memory is applied to a </a:t>
            </a:r>
            <a:r>
              <a:rPr lang="lt-LT" sz="2800" dirty="0" err="1"/>
              <a:t>situaion</a:t>
            </a:r>
            <a:r>
              <a:rPr lang="lt-LT" sz="2800" dirty="0"/>
              <a:t>.</a:t>
            </a:r>
          </a:p>
          <a:p>
            <a:pPr>
              <a:lnSpc>
                <a:spcPct val="110000"/>
              </a:lnSpc>
            </a:pPr>
            <a:r>
              <a:rPr lang="en-US" sz="2800" dirty="0"/>
              <a:t>- Creates a huge focus on new knowledge constructions, and less focus on existing knowledge constructions.</a:t>
            </a:r>
          </a:p>
          <a:p>
            <a:pPr>
              <a:lnSpc>
                <a:spcPct val="110000"/>
              </a:lnSpc>
            </a:pPr>
            <a:r>
              <a:rPr lang="en-US" sz="2800" dirty="0"/>
              <a:t>- Existing knowledge from previous studies and experiences to create new ideas (knowledge) during this course.</a:t>
            </a:r>
          </a:p>
        </p:txBody>
      </p:sp>
      <p:sp>
        <p:nvSpPr>
          <p:cNvPr id="4" name="Content Placeholder 2">
            <a:extLst>
              <a:ext uri="{FF2B5EF4-FFF2-40B4-BE49-F238E27FC236}">
                <a16:creationId xmlns:a16="http://schemas.microsoft.com/office/drawing/2014/main" id="{37A2583B-F3BF-441E-BD06-444709C6B558}"/>
              </a:ext>
            </a:extLst>
          </p:cNvPr>
          <p:cNvSpPr txBox="1">
            <a:spLocks/>
          </p:cNvSpPr>
          <p:nvPr/>
        </p:nvSpPr>
        <p:spPr>
          <a:xfrm>
            <a:off x="5902411" y="1903519"/>
            <a:ext cx="6024546" cy="4442438"/>
          </a:xfrm>
          <a:prstGeom prst="rect">
            <a:avLst/>
          </a:prstGeom>
        </p:spPr>
        <p:txBody>
          <a:bodyPr vert="horz" lIns="0" tIns="45720" rIns="0" bIns="45720" rtlCol="0" anchor="t">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200" dirty="0">
                <a:solidFill>
                  <a:schemeClr val="tx1"/>
                </a:solidFill>
              </a:rPr>
              <a:t>- </a:t>
            </a:r>
            <a:r>
              <a:rPr lang="ru-RU" sz="2200" dirty="0">
                <a:solidFill>
                  <a:schemeClr val="tx1"/>
                </a:solidFill>
              </a:rPr>
              <a:t>Стол горизонтального мышления представлен как поддержка для получения новых идей по запросу в любой момент в течении курса.</a:t>
            </a:r>
            <a:endParaRPr lang="ru-RU" sz="2200" dirty="0">
              <a:solidFill>
                <a:schemeClr val="tx1"/>
              </a:solidFill>
              <a:cs typeface="Calibri"/>
            </a:endParaRPr>
          </a:p>
          <a:p>
            <a:r>
              <a:rPr lang="en-US" sz="2200" dirty="0">
                <a:solidFill>
                  <a:schemeClr val="tx1"/>
                </a:solidFill>
              </a:rPr>
              <a:t>- </a:t>
            </a:r>
            <a:r>
              <a:rPr lang="ru-RU" sz="2200" dirty="0">
                <a:solidFill>
                  <a:schemeClr val="tx1"/>
                </a:solidFill>
              </a:rPr>
              <a:t>Обеспечивает, что для ситуации используется как можно больше имеющейся памяти.</a:t>
            </a:r>
            <a:endParaRPr lang="ru-RU" sz="2200" dirty="0">
              <a:solidFill>
                <a:schemeClr val="tx1"/>
              </a:solidFill>
              <a:cs typeface="Calibri"/>
            </a:endParaRPr>
          </a:p>
          <a:p>
            <a:r>
              <a:rPr lang="en-US" sz="2200" dirty="0">
                <a:solidFill>
                  <a:schemeClr val="tx1"/>
                </a:solidFill>
              </a:rPr>
              <a:t>- </a:t>
            </a:r>
            <a:r>
              <a:rPr lang="ru-RU" sz="2200" dirty="0">
                <a:solidFill>
                  <a:schemeClr val="tx1"/>
                </a:solidFill>
              </a:rPr>
              <a:t>Создает огромное внимание к новым конструкциям знаний и меньше внимания к существующим конструкциям знаний.</a:t>
            </a:r>
            <a:endParaRPr lang="ru-RU" sz="2200" dirty="0">
              <a:solidFill>
                <a:schemeClr val="tx1"/>
              </a:solidFill>
              <a:cs typeface="Calibri"/>
            </a:endParaRPr>
          </a:p>
          <a:p>
            <a:r>
              <a:rPr lang="en-US" sz="2200" dirty="0">
                <a:solidFill>
                  <a:schemeClr val="tx1"/>
                </a:solidFill>
              </a:rPr>
              <a:t>- </a:t>
            </a:r>
            <a:r>
              <a:rPr lang="ru-RU" sz="2200" dirty="0">
                <a:solidFill>
                  <a:schemeClr val="tx1"/>
                </a:solidFill>
              </a:rPr>
              <a:t>Существующие знания из предыдущих исследований и опыта для создания новых идей (знаний) во время этого курса.</a:t>
            </a:r>
            <a:endParaRPr lang="lt-LT" sz="2200" dirty="0">
              <a:solidFill>
                <a:schemeClr val="tx1"/>
              </a:solidFill>
              <a:cs typeface="Calibri"/>
            </a:endParaRPr>
          </a:p>
          <a:p>
            <a:endParaRPr lang="lt-LT" sz="2200" dirty="0">
              <a:solidFill>
                <a:schemeClr val="tx1"/>
              </a:solidFill>
              <a:cs typeface="Calibri"/>
            </a:endParaRPr>
          </a:p>
          <a:p>
            <a:endParaRPr lang="lt-LT" sz="2200" dirty="0">
              <a:solidFill>
                <a:schemeClr val="tx1"/>
              </a:solidFill>
            </a:endParaRPr>
          </a:p>
        </p:txBody>
      </p:sp>
      <p:sp>
        <p:nvSpPr>
          <p:cNvPr id="5" name="Прямоугольник 4"/>
          <p:cNvSpPr/>
          <p:nvPr/>
        </p:nvSpPr>
        <p:spPr>
          <a:xfrm>
            <a:off x="9476543" y="5872312"/>
            <a:ext cx="2196307" cy="349583"/>
          </a:xfrm>
          <a:prstGeom prst="rect">
            <a:avLst/>
          </a:prstGeom>
        </p:spPr>
        <p:txBody>
          <a:bodyPr wrap="none">
            <a:spAutoFit/>
          </a:bodyPr>
          <a:lstStyle/>
          <a:p>
            <a:pPr>
              <a:lnSpc>
                <a:spcPct val="110000"/>
              </a:lnSpc>
            </a:pPr>
            <a:r>
              <a:rPr lang="fi-FI" sz="1600" dirty="0"/>
              <a:t>(</a:t>
            </a:r>
            <a:r>
              <a:rPr lang="lt-LT" sz="1600" dirty="0"/>
              <a:t>Byrge &amp; Hansen</a:t>
            </a:r>
            <a:r>
              <a:rPr lang="fi-FI" sz="1600" dirty="0"/>
              <a:t> </a:t>
            </a:r>
            <a:r>
              <a:rPr lang="lt-LT" sz="1600" dirty="0"/>
              <a:t>2012). </a:t>
            </a:r>
            <a:endParaRPr lang="lt-LT" sz="2000" dirty="0"/>
          </a:p>
        </p:txBody>
      </p:sp>
    </p:spTree>
    <p:extLst>
      <p:ext uri="{BB962C8B-B14F-4D97-AF65-F5344CB8AC3E}">
        <p14:creationId xmlns:p14="http://schemas.microsoft.com/office/powerpoint/2010/main" val="1525699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B3BC8-7831-4A22-8984-7F6EAF8B5B46}"/>
              </a:ext>
            </a:extLst>
          </p:cNvPr>
          <p:cNvSpPr>
            <a:spLocks noGrp="1"/>
          </p:cNvSpPr>
          <p:nvPr>
            <p:ph type="title"/>
          </p:nvPr>
        </p:nvSpPr>
        <p:spPr>
          <a:xfrm>
            <a:off x="263611" y="468839"/>
            <a:ext cx="11277600" cy="1063840"/>
          </a:xfrm>
        </p:spPr>
        <p:txBody>
          <a:bodyPr>
            <a:normAutofit fontScale="90000"/>
          </a:bodyPr>
          <a:lstStyle/>
          <a:p>
            <a:r>
              <a:rPr lang="en-US" b="1" i="0" spc="0" dirty="0">
                <a:ln w="0"/>
                <a:solidFill>
                  <a:schemeClr val="bg2">
                    <a:lumMod val="50000"/>
                  </a:schemeClr>
                </a:solidFill>
                <a:effectLst>
                  <a:outerShdw blurRad="38100" dist="25400" dir="5400000" algn="ctr" rotWithShape="0">
                    <a:srgbClr val="6E747A">
                      <a:alpha val="43000"/>
                    </a:srgbClr>
                  </a:outerShdw>
                </a:effectLst>
              </a:rPr>
              <a:t>Creativity and Innovation</a:t>
            </a:r>
            <a:br>
              <a:rPr lang="ru-RU" b="1" spc="0" dirty="0">
                <a:ln w="0"/>
                <a:solidFill>
                  <a:schemeClr val="accent1"/>
                </a:solidFill>
                <a:effectLst>
                  <a:outerShdw blurRad="38100" dist="25400" dir="5400000" algn="ctr" rotWithShape="0">
                    <a:srgbClr val="6E747A">
                      <a:alpha val="43000"/>
                    </a:srgbClr>
                  </a:outerShdw>
                </a:effectLst>
              </a:rPr>
            </a:br>
            <a:r>
              <a:rPr lang="ru-RU" b="1" spc="0" dirty="0">
                <a:ln w="0"/>
                <a:solidFill>
                  <a:schemeClr val="tx1"/>
                </a:solidFill>
                <a:effectLst>
                  <a:outerShdw blurRad="38100" dist="25400" dir="5400000" algn="ctr" rotWithShape="0">
                    <a:srgbClr val="6E747A">
                      <a:alpha val="43000"/>
                    </a:srgbClr>
                  </a:outerShdw>
                </a:effectLst>
              </a:rPr>
              <a:t>Творчество и Инновации</a:t>
            </a:r>
            <a:endParaRPr lang="lt-LT" b="1" spc="0" dirty="0">
              <a:ln w="0"/>
              <a:solidFill>
                <a:schemeClr val="tx1"/>
              </a:solidFill>
              <a:effectLst>
                <a:outerShdw blurRad="38100" dist="25400" dir="5400000" algn="ctr" rotWithShape="0">
                  <a:srgbClr val="6E747A">
                    <a:alpha val="43000"/>
                  </a:srgbClr>
                </a:outerShdw>
              </a:effectLst>
            </a:endParaRPr>
          </a:p>
        </p:txBody>
      </p:sp>
      <p:graphicFrame>
        <p:nvGraphicFramePr>
          <p:cNvPr id="4" name="Diagram 3">
            <a:extLst>
              <a:ext uri="{FF2B5EF4-FFF2-40B4-BE49-F238E27FC236}">
                <a16:creationId xmlns:a16="http://schemas.microsoft.com/office/drawing/2014/main" id="{865D4337-BBF8-4B3E-8B88-3903D9952D85}"/>
              </a:ext>
            </a:extLst>
          </p:cNvPr>
          <p:cNvGraphicFramePr/>
          <p:nvPr>
            <p:extLst>
              <p:ext uri="{D42A27DB-BD31-4B8C-83A1-F6EECF244321}">
                <p14:modId xmlns:p14="http://schemas.microsoft.com/office/powerpoint/2010/main" val="2970075937"/>
              </p:ext>
            </p:extLst>
          </p:nvPr>
        </p:nvGraphicFramePr>
        <p:xfrm>
          <a:off x="1128615" y="1845734"/>
          <a:ext cx="10031471" cy="4543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rrow: Down 4">
            <a:extLst>
              <a:ext uri="{FF2B5EF4-FFF2-40B4-BE49-F238E27FC236}">
                <a16:creationId xmlns:a16="http://schemas.microsoft.com/office/drawing/2014/main" id="{3C632245-C18C-4D9C-BA0E-F845A0878F78}"/>
              </a:ext>
            </a:extLst>
          </p:cNvPr>
          <p:cNvSpPr/>
          <p:nvPr/>
        </p:nvSpPr>
        <p:spPr>
          <a:xfrm>
            <a:off x="3888954" y="1845734"/>
            <a:ext cx="473726" cy="11508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6" name="Arrow: Down 5">
            <a:extLst>
              <a:ext uri="{FF2B5EF4-FFF2-40B4-BE49-F238E27FC236}">
                <a16:creationId xmlns:a16="http://schemas.microsoft.com/office/drawing/2014/main" id="{BFE339A7-BE94-489B-B0B3-DE0158C0246E}"/>
              </a:ext>
            </a:extLst>
          </p:cNvPr>
          <p:cNvSpPr/>
          <p:nvPr/>
        </p:nvSpPr>
        <p:spPr>
          <a:xfrm>
            <a:off x="8416887" y="1845734"/>
            <a:ext cx="473726" cy="1922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7" name="TextBox 6">
            <a:extLst>
              <a:ext uri="{FF2B5EF4-FFF2-40B4-BE49-F238E27FC236}">
                <a16:creationId xmlns:a16="http://schemas.microsoft.com/office/drawing/2014/main" id="{6E9E73D1-1406-4502-B783-84A69E602A86}"/>
              </a:ext>
            </a:extLst>
          </p:cNvPr>
          <p:cNvSpPr txBox="1"/>
          <p:nvPr/>
        </p:nvSpPr>
        <p:spPr>
          <a:xfrm>
            <a:off x="263611" y="5944461"/>
            <a:ext cx="3719288" cy="369332"/>
          </a:xfrm>
          <a:prstGeom prst="rect">
            <a:avLst/>
          </a:prstGeom>
          <a:noFill/>
        </p:spPr>
        <p:txBody>
          <a:bodyPr wrap="none" rtlCol="0">
            <a:spAutoFit/>
          </a:bodyPr>
          <a:lstStyle/>
          <a:p>
            <a:r>
              <a:rPr lang="en-US" b="0" i="0" dirty="0">
                <a:solidFill>
                  <a:srgbClr val="000000"/>
                </a:solidFill>
                <a:effectLst/>
                <a:latin typeface="Times New Roman" panose="02020603050405020304" pitchFamily="18" charset="0"/>
              </a:rPr>
              <a:t> </a:t>
            </a:r>
            <a:r>
              <a:rPr lang="en-US" sz="1100" b="0" i="0" dirty="0">
                <a:solidFill>
                  <a:srgbClr val="000000"/>
                </a:solidFill>
                <a:effectLst/>
              </a:rPr>
              <a:t>Man J. Creating innovation. </a:t>
            </a:r>
            <a:r>
              <a:rPr lang="en-US" sz="1100" b="0" i="1" dirty="0">
                <a:solidFill>
                  <a:srgbClr val="000000"/>
                </a:solidFill>
                <a:effectLst/>
              </a:rPr>
              <a:t>Work Study. </a:t>
            </a:r>
            <a:r>
              <a:rPr lang="en-US" sz="1100" b="0" i="0" dirty="0">
                <a:solidFill>
                  <a:srgbClr val="000000"/>
                </a:solidFill>
                <a:effectLst/>
              </a:rPr>
              <a:t>2001;50(6):229–34</a:t>
            </a:r>
            <a:r>
              <a:rPr lang="en-US" b="0" i="0" dirty="0">
                <a:solidFill>
                  <a:srgbClr val="000000"/>
                </a:solidFill>
                <a:effectLst/>
              </a:rPr>
              <a:t>.</a:t>
            </a:r>
            <a:endParaRPr lang="lt-LT" dirty="0"/>
          </a:p>
        </p:txBody>
      </p:sp>
    </p:spTree>
    <p:extLst>
      <p:ext uri="{BB962C8B-B14F-4D97-AF65-F5344CB8AC3E}">
        <p14:creationId xmlns:p14="http://schemas.microsoft.com/office/powerpoint/2010/main" val="4208158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BBE70E-CEC8-4C07-AAC4-EF6DC7DC6690}"/>
              </a:ext>
            </a:extLst>
          </p:cNvPr>
          <p:cNvSpPr>
            <a:spLocks noGrp="1"/>
          </p:cNvSpPr>
          <p:nvPr>
            <p:ph idx="1"/>
          </p:nvPr>
        </p:nvSpPr>
        <p:spPr>
          <a:xfrm>
            <a:off x="261056" y="1622911"/>
            <a:ext cx="11669888" cy="4813483"/>
          </a:xfrm>
        </p:spPr>
        <p:txBody>
          <a:bodyPr vert="horz" lIns="0" tIns="45720" rIns="0" bIns="45720" rtlCol="0" anchor="t">
            <a:normAutofit/>
          </a:bodyPr>
          <a:lstStyle/>
          <a:p>
            <a:endParaRPr lang="en-US" b="1" i="0" dirty="0">
              <a:solidFill>
                <a:srgbClr val="724128"/>
              </a:solidFill>
              <a:effectLst/>
              <a:latin typeface="arial" panose="020B0604020202020204" pitchFamily="34" charset="0"/>
            </a:endParaRPr>
          </a:p>
          <a:p>
            <a:endParaRPr lang="en-US" b="1" dirty="0">
              <a:solidFill>
                <a:srgbClr val="724128"/>
              </a:solidFill>
              <a:latin typeface="arial" panose="020B0604020202020204" pitchFamily="34" charset="0"/>
            </a:endParaRPr>
          </a:p>
          <a:p>
            <a:endParaRPr lang="en-US" b="1" i="0" dirty="0">
              <a:solidFill>
                <a:srgbClr val="724128"/>
              </a:solidFill>
              <a:effectLst/>
              <a:latin typeface="arial" panose="020B0604020202020204" pitchFamily="34" charset="0"/>
            </a:endParaRPr>
          </a:p>
          <a:p>
            <a:r>
              <a:rPr lang="en-US" b="1" dirty="0"/>
              <a:t>Improvement in Patients’ Quality of Care</a:t>
            </a:r>
            <a:endParaRPr lang="ru-RU" b="1">
              <a:cs typeface="Calibri"/>
            </a:endParaRPr>
          </a:p>
          <a:p>
            <a:r>
              <a:rPr lang="ru-RU" b="1" dirty="0">
                <a:solidFill>
                  <a:schemeClr val="tx1"/>
                </a:solidFill>
              </a:rPr>
              <a:t>Повышение качества ухода за пациентами</a:t>
            </a:r>
            <a:endParaRPr lang="en-US" b="1" i="0" dirty="0">
              <a:solidFill>
                <a:schemeClr val="tx1"/>
              </a:solidFill>
              <a:effectLst/>
            </a:endParaRPr>
          </a:p>
          <a:p>
            <a:r>
              <a:rPr lang="en-US" b="0" i="0" dirty="0">
                <a:effectLst/>
              </a:rPr>
              <a:t>A nurse with 15 years of work experience stated that: "I made little crafts such as sofas and chairs or little fishes with waste papers, and next morning when I wanted to give medication, first I gave it to the child. Therefore, I communicate with the kids in this way that it caused my work to be more convenient. For example, The child used the drug much better and was more cooperative during change dressing.</a:t>
            </a:r>
            <a:r>
              <a:rPr lang="ru-RU" b="0" i="0" dirty="0">
                <a:effectLst/>
              </a:rPr>
              <a:t>»</a:t>
            </a:r>
          </a:p>
          <a:p>
            <a:pPr algn="just"/>
            <a:r>
              <a:rPr lang="ru-RU" dirty="0">
                <a:solidFill>
                  <a:srgbClr val="000000"/>
                </a:solidFill>
              </a:rPr>
              <a:t>Медсестра с 15-летним стажем работы сказала</a:t>
            </a:r>
            <a:r>
              <a:rPr lang="ru-RU" dirty="0">
                <a:solidFill>
                  <a:schemeClr val="tx1"/>
                </a:solidFill>
              </a:rPr>
              <a:t>: «Я сделала из макулатуры небольшие ремесла, такие как диваны и стулья</a:t>
            </a:r>
            <a:r>
              <a:rPr lang="lt-LT" dirty="0">
                <a:solidFill>
                  <a:schemeClr val="tx1"/>
                </a:solidFill>
              </a:rPr>
              <a:t>,</a:t>
            </a:r>
            <a:r>
              <a:rPr lang="ru-RU" dirty="0">
                <a:solidFill>
                  <a:schemeClr val="tx1"/>
                </a:solidFill>
              </a:rPr>
              <a:t> рыбки, а на следующее утро, когда раздавала лекарство, я сначала дала их ребенку. Я так общаюсь с детьми, чтобы мне было удобнее работать. Например, ребенок лучше употребляет лекарство и лучше сотрудничает во время перевязки.»</a:t>
            </a:r>
          </a:p>
        </p:txBody>
      </p:sp>
      <p:pic>
        <p:nvPicPr>
          <p:cNvPr id="4" name="Picture 3" descr="Graphical user interface, text, application, email&#10;&#10;Description automatically generated">
            <a:extLst>
              <a:ext uri="{FF2B5EF4-FFF2-40B4-BE49-F238E27FC236}">
                <a16:creationId xmlns:a16="http://schemas.microsoft.com/office/drawing/2014/main" id="{1427FD74-B6EA-4EC1-909C-549443A8B863}"/>
              </a:ext>
            </a:extLst>
          </p:cNvPr>
          <p:cNvPicPr>
            <a:picLocks noChangeAspect="1"/>
          </p:cNvPicPr>
          <p:nvPr/>
        </p:nvPicPr>
        <p:blipFill rotWithShape="1">
          <a:blip r:embed="rId3"/>
          <a:srcRect l="19143" t="43719" r="41793" b="38295"/>
          <a:stretch/>
        </p:blipFill>
        <p:spPr bwMode="auto">
          <a:xfrm>
            <a:off x="2275063" y="768702"/>
            <a:ext cx="8317735" cy="215406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47799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B50ACA-3796-4C7A-87F9-769DC42E4855}"/>
              </a:ext>
            </a:extLst>
          </p:cNvPr>
          <p:cNvSpPr>
            <a:spLocks noGrp="1"/>
          </p:cNvSpPr>
          <p:nvPr>
            <p:ph idx="1"/>
          </p:nvPr>
        </p:nvSpPr>
        <p:spPr>
          <a:xfrm>
            <a:off x="164774" y="2246244"/>
            <a:ext cx="11861573" cy="4214191"/>
          </a:xfrm>
        </p:spPr>
        <p:txBody>
          <a:bodyPr vert="horz" lIns="0" tIns="45720" rIns="0" bIns="45720" rtlCol="0" anchor="t">
            <a:normAutofit fontScale="92500" lnSpcReduction="20000"/>
          </a:bodyPr>
          <a:lstStyle/>
          <a:p>
            <a:r>
              <a:rPr lang="en-US" sz="2600" b="1" dirty="0"/>
              <a:t>Improvement in Nurses’ Quality of Work, Personal and Social Life</a:t>
            </a:r>
            <a:endParaRPr lang="ru-RU" sz="2600" b="1">
              <a:cs typeface="Calibri"/>
            </a:endParaRPr>
          </a:p>
          <a:p>
            <a:r>
              <a:rPr lang="ru-RU" sz="2600" b="1" dirty="0">
                <a:solidFill>
                  <a:schemeClr val="tx1"/>
                </a:solidFill>
              </a:rPr>
              <a:t>Повышение качества работы, личной и социальной жизни медсестер</a:t>
            </a:r>
            <a:endParaRPr lang="en-US" b="1" i="0" dirty="0">
              <a:solidFill>
                <a:schemeClr val="tx1"/>
              </a:solidFill>
              <a:effectLst/>
              <a:cs typeface="Calibri" panose="020F0502020204030204"/>
            </a:endParaRPr>
          </a:p>
          <a:p>
            <a:r>
              <a:rPr lang="en-US" b="0" i="0" dirty="0">
                <a:effectLst/>
              </a:rPr>
              <a:t>A nurse with 17 years of work experience cited that: “The first thing that creativity had had for me is self-belief. I found a kind of confidence. For example, when the colleagues say: can you make a certain thing? I felt confidence. This was the most important thing for me.”</a:t>
            </a:r>
          </a:p>
          <a:p>
            <a:r>
              <a:rPr lang="en-US" b="0" i="0" dirty="0">
                <a:effectLst/>
              </a:rPr>
              <a:t>A creative and entrepreneur nurse with 13 years of work experience: “If there were problems in the operating room, I designed and made them. Then, I established a company in Industrial Park and I just make some of the medical devices for production in the company and I have about 8 - 9 workers.”</a:t>
            </a:r>
            <a:endParaRPr lang="ru-RU" b="0" i="0" dirty="0">
              <a:effectLst/>
            </a:endParaRPr>
          </a:p>
          <a:p>
            <a:pPr>
              <a:spcBef>
                <a:spcPts val="0"/>
              </a:spcBef>
              <a:spcAft>
                <a:spcPts val="0"/>
              </a:spcAft>
            </a:pPr>
            <a:endParaRPr lang="ru-RU" sz="2100" dirty="0">
              <a:solidFill>
                <a:srgbClr val="000000"/>
              </a:solidFill>
            </a:endParaRPr>
          </a:p>
          <a:p>
            <a:pPr>
              <a:spcBef>
                <a:spcPts val="0"/>
              </a:spcBef>
              <a:spcAft>
                <a:spcPts val="0"/>
              </a:spcAft>
            </a:pPr>
            <a:r>
              <a:rPr lang="ru-RU" sz="2100" dirty="0">
                <a:solidFill>
                  <a:srgbClr val="000000"/>
                </a:solidFill>
              </a:rPr>
              <a:t>Медсестра с 17-летним стажем работы сказала: «Первое, что дало мне творчество, — это вера в себя. Я обрела некоторую уверенность. Например, когда коллеги говорят: вы можете сделать определенную вещь? Я почувствовал уверенность. Это было для меня самым важным».</a:t>
            </a:r>
          </a:p>
          <a:p>
            <a:r>
              <a:rPr lang="ru-RU" sz="2100" dirty="0">
                <a:solidFill>
                  <a:schemeClr val="tx1"/>
                </a:solidFill>
              </a:rPr>
              <a:t>Креативная медсестра с 13-летним опытом работы сказала: «Когда в операционной возникали проблемы, я их решала. Затем я создала компанию в Индустриальном парке, и я просто делаю некоторые медицинские устройства для производства в компании, и у меня есть около 8-9 работников».</a:t>
            </a:r>
          </a:p>
          <a:p>
            <a:endParaRPr lang="ru-RU" sz="2100" dirty="0">
              <a:solidFill>
                <a:srgbClr val="FF0000"/>
              </a:solidFill>
            </a:endParaRPr>
          </a:p>
          <a:p>
            <a:endParaRPr lang="lt-LT" sz="2100" dirty="0">
              <a:solidFill>
                <a:srgbClr val="FF0000"/>
              </a:solidFill>
            </a:endParaRPr>
          </a:p>
        </p:txBody>
      </p:sp>
      <p:pic>
        <p:nvPicPr>
          <p:cNvPr id="4" name="Picture 3" descr="Graphical user interface, text, application, email&#10;&#10;Description automatically generated">
            <a:extLst>
              <a:ext uri="{FF2B5EF4-FFF2-40B4-BE49-F238E27FC236}">
                <a16:creationId xmlns:a16="http://schemas.microsoft.com/office/drawing/2014/main" id="{F3C3C812-8CAE-41FE-9CC7-1ECACFC6FD94}"/>
              </a:ext>
            </a:extLst>
          </p:cNvPr>
          <p:cNvPicPr>
            <a:picLocks noChangeAspect="1"/>
          </p:cNvPicPr>
          <p:nvPr/>
        </p:nvPicPr>
        <p:blipFill rotWithShape="1">
          <a:blip r:embed="rId3"/>
          <a:srcRect l="19143" t="43719" r="41793" b="38295"/>
          <a:stretch/>
        </p:blipFill>
        <p:spPr bwMode="auto">
          <a:xfrm>
            <a:off x="2557496" y="589162"/>
            <a:ext cx="7099512" cy="165708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19944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104D57-859F-4ADB-9F5E-3E8B3441BCAA}"/>
              </a:ext>
            </a:extLst>
          </p:cNvPr>
          <p:cNvSpPr>
            <a:spLocks noGrp="1"/>
          </p:cNvSpPr>
          <p:nvPr>
            <p:ph idx="1"/>
          </p:nvPr>
        </p:nvSpPr>
        <p:spPr>
          <a:xfrm>
            <a:off x="263611" y="1769165"/>
            <a:ext cx="11583832" cy="4611757"/>
          </a:xfrm>
        </p:spPr>
        <p:txBody>
          <a:bodyPr vert="horz" lIns="0" tIns="45720" rIns="0" bIns="45720" rtlCol="0" anchor="t">
            <a:normAutofit/>
          </a:bodyPr>
          <a:lstStyle/>
          <a:p>
            <a:endParaRPr lang="en-US" b="1" i="0" dirty="0">
              <a:solidFill>
                <a:srgbClr val="724128"/>
              </a:solidFill>
              <a:effectLst/>
            </a:endParaRPr>
          </a:p>
          <a:p>
            <a:r>
              <a:rPr lang="lt-LT" sz="2400" b="1" dirty="0"/>
              <a:t> Promotion of Organization</a:t>
            </a:r>
            <a:endParaRPr lang="ru-RU" sz="2400" b="1">
              <a:cs typeface="Calibri"/>
            </a:endParaRPr>
          </a:p>
          <a:p>
            <a:r>
              <a:rPr lang="ru-RU" sz="2400" b="1" dirty="0">
                <a:solidFill>
                  <a:schemeClr val="tx1"/>
                </a:solidFill>
              </a:rPr>
              <a:t>Продвижение организации</a:t>
            </a:r>
            <a:endParaRPr lang="lt-LT" b="1" i="0" dirty="0">
              <a:solidFill>
                <a:schemeClr val="tx1"/>
              </a:solidFill>
              <a:effectLst/>
              <a:cs typeface="Calibri" panose="020F0502020204030204"/>
            </a:endParaRPr>
          </a:p>
          <a:p>
            <a:pPr algn="just"/>
            <a:r>
              <a:rPr lang="en-US" sz="1800" b="0" i="0" dirty="0">
                <a:effectLst/>
              </a:rPr>
              <a:t>One nurse with 7 years of work experience stated: “My creativity and appliances that I had made has led the university to promote a lot. For example, the university announced that it was supposed to have 3 patent annually based on their strategic plan. My creativity had many benefits for them. Vice Chancellor of Research and Technology in the Ministry of Health wrote that this university has grown by 200 percent. Well, they were grown. Also, they had a positive view and said if we encourage someone, others are also encouraged.”</a:t>
            </a:r>
            <a:endParaRPr lang="ru-RU" sz="1800" b="0" i="0" dirty="0">
              <a:effectLst/>
            </a:endParaRPr>
          </a:p>
          <a:p>
            <a:pPr algn="just"/>
            <a:r>
              <a:rPr lang="ru-RU" sz="1800" dirty="0">
                <a:solidFill>
                  <a:srgbClr val="000000"/>
                </a:solidFill>
              </a:rPr>
              <a:t>Одна медсестра с 7-летним стажем работы заявила: «Мои творческие способности и техника, которую я сделала, привели университет к большому продвижению. Например, университет объявил, что согласно их стратегическому плану он должен ежегодно получать 3 патента. Мое творчество принесло им много пользы. Вице-канцлер по исследованиям и технологиям Министерства здравоохранения написал, что этот университет вырос на 200 процентов. Ну, они выросли. Кроме того, у них было положительное мнение, и они сказали, что если мы поощряем кого-то, то поощряются и других тоже».</a:t>
            </a:r>
            <a:endParaRPr lang="lt-LT" sz="1800" dirty="0">
              <a:solidFill>
                <a:srgbClr val="000000"/>
              </a:solidFill>
            </a:endParaRPr>
          </a:p>
        </p:txBody>
      </p:sp>
      <p:pic>
        <p:nvPicPr>
          <p:cNvPr id="4" name="Picture 3" descr="Graphical user interface, text, application, email&#10;&#10;Description automatically generated">
            <a:extLst>
              <a:ext uri="{FF2B5EF4-FFF2-40B4-BE49-F238E27FC236}">
                <a16:creationId xmlns:a16="http://schemas.microsoft.com/office/drawing/2014/main" id="{9C91FA1B-A606-40C6-866A-EDCFE2C5D52A}"/>
              </a:ext>
            </a:extLst>
          </p:cNvPr>
          <p:cNvPicPr>
            <a:picLocks noChangeAspect="1"/>
          </p:cNvPicPr>
          <p:nvPr/>
        </p:nvPicPr>
        <p:blipFill rotWithShape="1">
          <a:blip r:embed="rId3"/>
          <a:srcRect l="19143" t="43719" r="41793" b="38295"/>
          <a:stretch/>
        </p:blipFill>
        <p:spPr bwMode="auto">
          <a:xfrm>
            <a:off x="2728589" y="258417"/>
            <a:ext cx="7369568" cy="199821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16871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CEB764-31D9-4D89-A422-30E05400F194}"/>
              </a:ext>
            </a:extLst>
          </p:cNvPr>
          <p:cNvSpPr>
            <a:spLocks noGrp="1"/>
          </p:cNvSpPr>
          <p:nvPr>
            <p:ph idx="1"/>
          </p:nvPr>
        </p:nvSpPr>
        <p:spPr>
          <a:xfrm>
            <a:off x="286471" y="2051473"/>
            <a:ext cx="11277600" cy="4385733"/>
          </a:xfrm>
        </p:spPr>
        <p:txBody>
          <a:bodyPr vert="horz" lIns="0" tIns="45720" rIns="0" bIns="45720" rtlCol="0" anchor="t">
            <a:normAutofit/>
          </a:bodyPr>
          <a:lstStyle/>
          <a:p>
            <a:pPr marL="0" indent="0">
              <a:buNone/>
            </a:pPr>
            <a:endParaRPr lang="en-US" b="1" i="0" dirty="0">
              <a:solidFill>
                <a:srgbClr val="724128"/>
              </a:solidFill>
              <a:effectLst/>
            </a:endParaRPr>
          </a:p>
          <a:p>
            <a:r>
              <a:rPr lang="lt-LT" sz="2400" b="1" dirty="0"/>
              <a:t>Unpleasant Outcomes</a:t>
            </a:r>
            <a:endParaRPr lang="ru-RU" sz="2400" b="1">
              <a:cs typeface="Calibri"/>
            </a:endParaRPr>
          </a:p>
          <a:p>
            <a:r>
              <a:rPr lang="ru-RU" sz="2400" b="1" dirty="0">
                <a:solidFill>
                  <a:schemeClr val="tx1"/>
                </a:solidFill>
              </a:rPr>
              <a:t>Неприятные последствия</a:t>
            </a:r>
            <a:endParaRPr lang="lt-LT" sz="2400" b="1" i="0" dirty="0">
              <a:solidFill>
                <a:schemeClr val="tx1"/>
              </a:solidFill>
              <a:effectLst/>
            </a:endParaRPr>
          </a:p>
          <a:p>
            <a:r>
              <a:rPr lang="en-US" b="0" i="0" dirty="0">
                <a:effectLst/>
              </a:rPr>
              <a:t>And a nurse with 27 years of work experience cited that: "Do you think a creative person as a father in the home could be a positive and effective parent for the children. Can he be? Not really. Unfortunately it is not supported, the creative nurse must work very hard, and cutting out a lot of things in the life, and this is a fact</a:t>
            </a:r>
            <a:r>
              <a:rPr lang="ru-RU" dirty="0"/>
              <a:t>»</a:t>
            </a:r>
          </a:p>
          <a:p>
            <a:r>
              <a:rPr lang="ru-RU" b="0" i="0" dirty="0">
                <a:solidFill>
                  <a:schemeClr val="tx1"/>
                </a:solidFill>
                <a:effectLst/>
              </a:rPr>
              <a:t>А медсестра с 27-летним стажем процитировала: «Как вы думаете, может ли творческий человек, как отец в семье, быть позитивным и эффективным родителем для детей. Может ли он им быть? Не совсем. К сожалению, это не поддерживается, творческая медсестра должна очень много работать и  вырезая в жизни много чего, и это факт»</a:t>
            </a:r>
          </a:p>
          <a:p>
            <a:endParaRPr lang="ru-RU" dirty="0">
              <a:solidFill>
                <a:srgbClr val="000000"/>
              </a:solidFill>
            </a:endParaRPr>
          </a:p>
          <a:p>
            <a:endParaRPr lang="lt-LT" dirty="0"/>
          </a:p>
        </p:txBody>
      </p:sp>
      <p:pic>
        <p:nvPicPr>
          <p:cNvPr id="4" name="Picture 3" descr="Graphical user interface, text, application, email&#10;&#10;Description automatically generated">
            <a:extLst>
              <a:ext uri="{FF2B5EF4-FFF2-40B4-BE49-F238E27FC236}">
                <a16:creationId xmlns:a16="http://schemas.microsoft.com/office/drawing/2014/main" id="{4109A8AD-EA73-49BB-A3C5-07EECD42B9EF}"/>
              </a:ext>
            </a:extLst>
          </p:cNvPr>
          <p:cNvPicPr>
            <a:picLocks noChangeAspect="1"/>
          </p:cNvPicPr>
          <p:nvPr/>
        </p:nvPicPr>
        <p:blipFill rotWithShape="1">
          <a:blip r:embed="rId3"/>
          <a:srcRect l="19143" t="43719" r="41793" b="38295"/>
          <a:stretch/>
        </p:blipFill>
        <p:spPr bwMode="auto">
          <a:xfrm>
            <a:off x="3165243" y="293526"/>
            <a:ext cx="7289489" cy="188777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98071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9EB7D-F547-4B0A-86E6-4F1B8670EA47}"/>
              </a:ext>
            </a:extLst>
          </p:cNvPr>
          <p:cNvSpPr>
            <a:spLocks noGrp="1"/>
          </p:cNvSpPr>
          <p:nvPr>
            <p:ph type="ctrTitle"/>
          </p:nvPr>
        </p:nvSpPr>
        <p:spPr>
          <a:xfrm>
            <a:off x="697231" y="1438690"/>
            <a:ext cx="10812780" cy="4589576"/>
          </a:xfrm>
          <a:solidFill>
            <a:schemeClr val="bg1"/>
          </a:solidFill>
        </p:spPr>
        <p:txBody>
          <a:bodyPr>
            <a:normAutofit/>
          </a:bodyPr>
          <a:lstStyle/>
          <a:p>
            <a:r>
              <a:rPr lang="en-US" sz="2800" b="0" i="0" dirty="0">
                <a:effectLst/>
                <a:latin typeface="+mn-lt"/>
              </a:rPr>
              <a:t>If you believe you do not have any good ideas, the most likely reason is that you’re not putting an effort to make it happen. </a:t>
            </a:r>
            <a:br>
              <a:rPr lang="en-US" sz="2800" b="0" i="0" dirty="0">
                <a:effectLst/>
                <a:latin typeface="+mn-lt"/>
              </a:rPr>
            </a:br>
            <a:r>
              <a:rPr lang="en-US" sz="2800" b="0" i="0" dirty="0">
                <a:effectLst/>
                <a:latin typeface="+mn-lt"/>
              </a:rPr>
              <a:t>Successful people do not wait for ideas to fall onto their lap. They follow a process and make an effort to come up with new ideas all the time.</a:t>
            </a:r>
            <a:br>
              <a:rPr lang="ru-RU" sz="2800" b="0" i="0" dirty="0">
                <a:effectLst/>
                <a:latin typeface="+mn-lt"/>
              </a:rPr>
            </a:br>
            <a:br>
              <a:rPr lang="ru-RU" sz="2800" dirty="0">
                <a:latin typeface="+mn-lt"/>
              </a:rPr>
            </a:br>
            <a:r>
              <a:rPr lang="ru-RU" sz="2800" dirty="0">
                <a:solidFill>
                  <a:schemeClr val="tx1"/>
                </a:solidFill>
                <a:latin typeface="+mn-lt"/>
              </a:rPr>
              <a:t>Если вы считаете, что у вас нет хороших идей, наиболее вероятная причина в том, что вы не прилагаете усилий, чтобы воплотить их в жизнь. Успешные люди не ждут, пока идеи упадут им с неба. Они следят за процессом и постоянно стараются придумывать новые идеи.</a:t>
            </a:r>
            <a:br>
              <a:rPr lang="ru-RU" sz="2800" b="0" i="0" dirty="0">
                <a:solidFill>
                  <a:schemeClr val="tx1"/>
                </a:solidFill>
                <a:effectLst/>
                <a:latin typeface="+mn-lt"/>
              </a:rPr>
            </a:br>
            <a:endParaRPr lang="lt-LT" sz="2800" dirty="0">
              <a:solidFill>
                <a:schemeClr val="tx1"/>
              </a:solidFill>
              <a:latin typeface="+mn-lt"/>
            </a:endParaRPr>
          </a:p>
        </p:txBody>
      </p:sp>
    </p:spTree>
    <p:extLst>
      <p:ext uri="{BB962C8B-B14F-4D97-AF65-F5344CB8AC3E}">
        <p14:creationId xmlns:p14="http://schemas.microsoft.com/office/powerpoint/2010/main" val="6974666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29A18-AEF6-41DA-988E-AA50BBBBA106}"/>
              </a:ext>
            </a:extLst>
          </p:cNvPr>
          <p:cNvSpPr>
            <a:spLocks noGrp="1"/>
          </p:cNvSpPr>
          <p:nvPr>
            <p:ph type="ctrTitle"/>
          </p:nvPr>
        </p:nvSpPr>
        <p:spPr/>
        <p:txBody>
          <a:bodyPr>
            <a:normAutofit/>
          </a:bodyPr>
          <a:lstStyle/>
          <a:p>
            <a:r>
              <a:rPr lang="en-US" sz="4800" b="1" i="0" dirty="0">
                <a:effectLst/>
                <a:latin typeface="+mn-lt"/>
              </a:rPr>
              <a:t>5 techniques to generate ideas</a:t>
            </a:r>
            <a:br>
              <a:rPr lang="ru-RU" sz="4800" b="1" dirty="0">
                <a:latin typeface="+mn-lt"/>
              </a:rPr>
            </a:br>
            <a:r>
              <a:rPr lang="ru-RU" sz="4800" b="1" dirty="0">
                <a:solidFill>
                  <a:schemeClr val="tx1"/>
                </a:solidFill>
                <a:latin typeface="+mn-lt"/>
              </a:rPr>
              <a:t>5 техник для генерации идей</a:t>
            </a:r>
            <a:endParaRPr lang="lt-LT" sz="4800">
              <a:solidFill>
                <a:schemeClr val="tx1"/>
              </a:solidFill>
              <a:latin typeface="+mn-lt"/>
              <a:cs typeface="Calibri"/>
            </a:endParaRPr>
          </a:p>
        </p:txBody>
      </p:sp>
    </p:spTree>
    <p:extLst>
      <p:ext uri="{BB962C8B-B14F-4D97-AF65-F5344CB8AC3E}">
        <p14:creationId xmlns:p14="http://schemas.microsoft.com/office/powerpoint/2010/main" val="1484597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17E90-1EF7-48D5-B2B7-B42C8AAFA020}"/>
              </a:ext>
            </a:extLst>
          </p:cNvPr>
          <p:cNvSpPr>
            <a:spLocks noGrp="1"/>
          </p:cNvSpPr>
          <p:nvPr>
            <p:ph type="title"/>
          </p:nvPr>
        </p:nvSpPr>
        <p:spPr>
          <a:xfrm>
            <a:off x="319029" y="0"/>
            <a:ext cx="11277600" cy="1714754"/>
          </a:xfrm>
        </p:spPr>
        <p:txBody>
          <a:bodyPr>
            <a:normAutofit fontScale="90000"/>
          </a:bodyPr>
          <a:lstStyle/>
          <a:p>
            <a:br>
              <a:rPr lang="en-US" b="1" i="0" dirty="0">
                <a:solidFill>
                  <a:srgbClr val="424851"/>
                </a:solidFill>
                <a:effectLst/>
                <a:latin typeface="Arial" panose="020B0604020202020204" pitchFamily="34" charset="0"/>
              </a:rPr>
            </a:br>
            <a:br>
              <a:rPr lang="en-US" b="1" i="0" dirty="0">
                <a:solidFill>
                  <a:srgbClr val="424851"/>
                </a:solidFill>
                <a:effectLst/>
                <a:latin typeface="Arial" panose="020B0604020202020204" pitchFamily="34" charset="0"/>
              </a:rPr>
            </a:br>
            <a:r>
              <a:rPr lang="en-US" b="1" i="0" dirty="0">
                <a:effectLst/>
                <a:latin typeface="+mn-lt"/>
              </a:rPr>
              <a:t>Come up with 5 ideas a day</a:t>
            </a:r>
            <a:br>
              <a:rPr lang="ru-RU" b="1" dirty="0">
                <a:latin typeface="+mn-lt"/>
              </a:rPr>
            </a:br>
            <a:r>
              <a:rPr lang="ru-RU" b="1" dirty="0">
                <a:solidFill>
                  <a:schemeClr val="tx1"/>
                </a:solidFill>
                <a:latin typeface="+mn-lt"/>
              </a:rPr>
              <a:t>Придумывайте по 5 идей в день</a:t>
            </a:r>
            <a:endParaRPr lang="lt-LT" dirty="0">
              <a:solidFill>
                <a:schemeClr val="tx1"/>
              </a:solidFill>
              <a:latin typeface="+mn-lt"/>
            </a:endParaRPr>
          </a:p>
        </p:txBody>
      </p:sp>
      <p:pic>
        <p:nvPicPr>
          <p:cNvPr id="5" name="Content Placeholder 4" descr="Artificial Intelligence with solid fill">
            <a:extLst>
              <a:ext uri="{FF2B5EF4-FFF2-40B4-BE49-F238E27FC236}">
                <a16:creationId xmlns:a16="http://schemas.microsoft.com/office/drawing/2014/main" id="{A287EB23-D774-43CF-B2D7-ADE5648BAAAE}"/>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07595" y="2219860"/>
            <a:ext cx="4057000" cy="4057000"/>
          </a:xfrm>
        </p:spPr>
      </p:pic>
    </p:spTree>
    <p:extLst>
      <p:ext uri="{BB962C8B-B14F-4D97-AF65-F5344CB8AC3E}">
        <p14:creationId xmlns:p14="http://schemas.microsoft.com/office/powerpoint/2010/main" val="3209039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CD3B2-2008-45E1-B192-3C9FE70C2D02}"/>
              </a:ext>
            </a:extLst>
          </p:cNvPr>
          <p:cNvSpPr>
            <a:spLocks noGrp="1"/>
          </p:cNvSpPr>
          <p:nvPr>
            <p:ph type="title"/>
          </p:nvPr>
        </p:nvSpPr>
        <p:spPr>
          <a:xfrm>
            <a:off x="132202" y="605928"/>
            <a:ext cx="11409009" cy="1173529"/>
          </a:xfrm>
        </p:spPr>
        <p:txBody>
          <a:bodyPr>
            <a:normAutofit/>
          </a:bodyPr>
          <a:lstStyle/>
          <a:p>
            <a:r>
              <a:rPr lang="en-US" sz="3200" b="1" i="0" dirty="0">
                <a:solidFill>
                  <a:srgbClr val="424851"/>
                </a:solidFill>
                <a:effectLst/>
                <a:latin typeface="Calibri"/>
                <a:cs typeface="Calibri"/>
              </a:rPr>
              <a:t> </a:t>
            </a:r>
            <a:r>
              <a:rPr lang="en-US" sz="3200" b="1" i="0" dirty="0">
                <a:effectLst/>
                <a:latin typeface="+mn-lt"/>
              </a:rPr>
              <a:t>Expose yourself to a broader experience</a:t>
            </a:r>
            <a:br>
              <a:rPr lang="en-US" sz="3200" b="1" i="0" dirty="0">
                <a:effectLst/>
                <a:latin typeface="+mn-lt"/>
              </a:rPr>
            </a:br>
            <a:r>
              <a:rPr lang="ru-RU" sz="3200" b="1" dirty="0">
                <a:solidFill>
                  <a:schemeClr val="tx1"/>
                </a:solidFill>
                <a:latin typeface="+mn-lt"/>
              </a:rPr>
              <a:t>Откройте для себя более широкий опыт</a:t>
            </a:r>
            <a:endParaRPr lang="lt-LT" sz="3200">
              <a:solidFill>
                <a:schemeClr val="tx1"/>
              </a:solidFill>
              <a:latin typeface="+mn-lt"/>
              <a:cs typeface="Calibri"/>
            </a:endParaRPr>
          </a:p>
        </p:txBody>
      </p:sp>
      <p:sp>
        <p:nvSpPr>
          <p:cNvPr id="3" name="Content Placeholder 2">
            <a:extLst>
              <a:ext uri="{FF2B5EF4-FFF2-40B4-BE49-F238E27FC236}">
                <a16:creationId xmlns:a16="http://schemas.microsoft.com/office/drawing/2014/main" id="{9DD2AE98-0E2D-4D86-9FA6-D6DA67FFB58D}"/>
              </a:ext>
            </a:extLst>
          </p:cNvPr>
          <p:cNvSpPr>
            <a:spLocks noGrp="1"/>
          </p:cNvSpPr>
          <p:nvPr>
            <p:ph idx="1"/>
          </p:nvPr>
        </p:nvSpPr>
        <p:spPr>
          <a:xfrm>
            <a:off x="263611" y="2031999"/>
            <a:ext cx="11277600" cy="4131733"/>
          </a:xfrm>
        </p:spPr>
        <p:style>
          <a:lnRef idx="2">
            <a:schemeClr val="accent4"/>
          </a:lnRef>
          <a:fillRef idx="1">
            <a:schemeClr val="lt1"/>
          </a:fillRef>
          <a:effectRef idx="0">
            <a:schemeClr val="accent4"/>
          </a:effectRef>
          <a:fontRef idx="minor">
            <a:schemeClr val="dk1"/>
          </a:fontRef>
        </p:style>
        <p:txBody>
          <a:bodyPr vert="horz" lIns="0" tIns="45720" rIns="0" bIns="45720" rtlCol="0" anchor="t">
            <a:noAutofit/>
          </a:bodyPr>
          <a:lstStyle/>
          <a:p>
            <a:r>
              <a:rPr lang="en-US" sz="2800" b="1" dirty="0">
                <a:solidFill>
                  <a:srgbClr val="424851"/>
                </a:solidFill>
                <a:latin typeface="Calibri"/>
                <a:cs typeface="Arial"/>
              </a:rPr>
              <a:t>                       </a:t>
            </a:r>
            <a:r>
              <a:rPr lang="en-US" sz="2800" b="1" i="0" dirty="0">
                <a:solidFill>
                  <a:srgbClr val="424851"/>
                </a:solidFill>
                <a:effectLst/>
                <a:latin typeface="Calibri"/>
                <a:cs typeface="Arial"/>
              </a:rPr>
              <a:t> </a:t>
            </a:r>
            <a:r>
              <a:rPr lang="lt-LT" sz="2800" b="1" spc="-50" err="1">
                <a:solidFill>
                  <a:srgbClr val="0070C0"/>
                </a:solidFill>
                <a:ea typeface="+mj-ea"/>
                <a:cs typeface="+mj-cs"/>
              </a:rPr>
              <a:t>Read</a:t>
            </a:r>
            <a:r>
              <a:rPr lang="ru-RU" sz="2800" b="1" spc="-50" dirty="0">
                <a:solidFill>
                  <a:srgbClr val="0070C0"/>
                </a:solidFill>
                <a:ea typeface="+mj-ea"/>
                <a:cs typeface="+mj-cs"/>
              </a:rPr>
              <a:t> /</a:t>
            </a:r>
            <a:r>
              <a:rPr lang="ru-RU" sz="2800" b="1" i="0" dirty="0">
                <a:solidFill>
                  <a:srgbClr val="002060"/>
                </a:solidFill>
                <a:effectLst/>
              </a:rPr>
              <a:t> </a:t>
            </a:r>
            <a:r>
              <a:rPr lang="ru-RU" sz="2800" b="1" i="0" dirty="0">
                <a:solidFill>
                  <a:schemeClr val="tx1"/>
                </a:solidFill>
                <a:effectLst/>
              </a:rPr>
              <a:t>Читайте</a:t>
            </a:r>
            <a:endParaRPr lang="en-US" sz="2800" b="1" i="0">
              <a:solidFill>
                <a:schemeClr val="tx1"/>
              </a:solidFill>
              <a:effectLst/>
              <a:cs typeface="Calibri"/>
            </a:endParaRPr>
          </a:p>
          <a:p>
            <a:pPr marL="0" indent="0">
              <a:buNone/>
            </a:pPr>
            <a:endParaRPr lang="en-US" sz="2800" b="1" dirty="0">
              <a:solidFill>
                <a:srgbClr val="002060"/>
              </a:solidFill>
              <a:cs typeface="Calibri"/>
            </a:endParaRPr>
          </a:p>
          <a:p>
            <a:pPr marL="0" indent="0">
              <a:buNone/>
            </a:pPr>
            <a:endParaRPr lang="en-US" sz="2800" b="1" dirty="0">
              <a:solidFill>
                <a:srgbClr val="002060"/>
              </a:solidFill>
            </a:endParaRPr>
          </a:p>
          <a:p>
            <a:pPr marL="0" indent="0">
              <a:buNone/>
            </a:pPr>
            <a:r>
              <a:rPr lang="en-US" sz="2800" b="1" dirty="0">
                <a:solidFill>
                  <a:srgbClr val="002060"/>
                </a:solidFill>
              </a:rPr>
              <a:t>                      </a:t>
            </a:r>
            <a:r>
              <a:rPr lang="lt-LT" sz="2800" b="1" spc="-50" dirty="0">
                <a:solidFill>
                  <a:srgbClr val="0070C0"/>
                </a:solidFill>
                <a:ea typeface="+mj-ea"/>
                <a:cs typeface="+mj-cs"/>
              </a:rPr>
              <a:t>Talk to people</a:t>
            </a:r>
            <a:r>
              <a:rPr lang="en-US" sz="2800" b="1" spc="-50" dirty="0">
                <a:solidFill>
                  <a:srgbClr val="0070C0"/>
                </a:solidFill>
                <a:ea typeface="+mj-ea"/>
                <a:cs typeface="+mj-cs"/>
              </a:rPr>
              <a:t> </a:t>
            </a:r>
            <a:r>
              <a:rPr lang="ru-RU" sz="2800" b="1" spc="-50" dirty="0">
                <a:solidFill>
                  <a:srgbClr val="0070C0"/>
                </a:solidFill>
                <a:ea typeface="+mj-ea"/>
                <a:cs typeface="+mj-cs"/>
              </a:rPr>
              <a:t>/ </a:t>
            </a:r>
            <a:r>
              <a:rPr lang="ru-RU" sz="2800" b="1" dirty="0">
                <a:solidFill>
                  <a:schemeClr val="tx1"/>
                </a:solidFill>
              </a:rPr>
              <a:t>Говорите</a:t>
            </a:r>
            <a:r>
              <a:rPr lang="ru-RU" sz="2800" b="1" dirty="0">
                <a:solidFill>
                  <a:schemeClr val="tx1"/>
                </a:solidFill>
                <a:ea typeface="+mj-ea"/>
                <a:cs typeface="+mj-cs"/>
              </a:rPr>
              <a:t> с людьми</a:t>
            </a:r>
            <a:endParaRPr lang="en-US" sz="2800" b="1" dirty="0">
              <a:solidFill>
                <a:schemeClr val="tx1"/>
              </a:solidFill>
              <a:ea typeface="+mj-ea"/>
              <a:cs typeface="+mj-cs"/>
            </a:endParaRPr>
          </a:p>
          <a:p>
            <a:pPr marL="0" indent="0">
              <a:buNone/>
            </a:pPr>
            <a:endParaRPr lang="en-US" sz="2800" b="1" dirty="0">
              <a:solidFill>
                <a:srgbClr val="002060"/>
              </a:solidFill>
              <a:ea typeface="+mj-ea"/>
              <a:cs typeface="+mj-cs"/>
            </a:endParaRPr>
          </a:p>
          <a:p>
            <a:pPr marL="0" indent="0">
              <a:buNone/>
            </a:pPr>
            <a:r>
              <a:rPr lang="en-US" sz="2800" b="1" spc="-50" dirty="0">
                <a:solidFill>
                  <a:srgbClr val="0070C0"/>
                </a:solidFill>
                <a:ea typeface="+mj-ea"/>
                <a:cs typeface="+mj-cs"/>
              </a:rPr>
              <a:t>                        Learn more about innovation in your area of interest</a:t>
            </a:r>
            <a:r>
              <a:rPr lang="ru-RU" sz="2800" b="1" spc="-50" dirty="0">
                <a:solidFill>
                  <a:srgbClr val="0070C0"/>
                </a:solidFill>
                <a:ea typeface="+mj-ea"/>
                <a:cs typeface="+mj-cs"/>
              </a:rPr>
              <a:t> / </a:t>
            </a:r>
            <a:endParaRPr lang="ru-RU" sz="2800" b="1" spc="-50">
              <a:solidFill>
                <a:srgbClr val="0070C0"/>
              </a:solidFill>
              <a:ea typeface="+mj-ea"/>
              <a:cs typeface="Calibri"/>
            </a:endParaRPr>
          </a:p>
          <a:p>
            <a:pPr marL="0" indent="0">
              <a:buNone/>
            </a:pPr>
            <a:r>
              <a:rPr lang="ru-RU" sz="2800" b="1" dirty="0">
                <a:solidFill>
                  <a:schemeClr val="tx1"/>
                </a:solidFill>
              </a:rPr>
              <a:t>                       Изучайте больше об инновациях в интересующей вас области</a:t>
            </a:r>
            <a:endParaRPr lang="en-US" sz="2800" b="1">
              <a:solidFill>
                <a:schemeClr val="tx1"/>
              </a:solidFill>
              <a:cs typeface="Calibri"/>
            </a:endParaRPr>
          </a:p>
          <a:p>
            <a:pPr marL="0" indent="0">
              <a:buNone/>
            </a:pPr>
            <a:endParaRPr lang="lt-LT" sz="2800" b="1" dirty="0">
              <a:solidFill>
                <a:schemeClr val="tx1"/>
              </a:solidFill>
              <a:cs typeface="Calibri"/>
            </a:endParaRPr>
          </a:p>
          <a:p>
            <a:endParaRPr lang="lt-LT" sz="2800" dirty="0">
              <a:solidFill>
                <a:srgbClr val="002060"/>
              </a:solidFill>
              <a:cs typeface="Calibri"/>
            </a:endParaRPr>
          </a:p>
        </p:txBody>
      </p:sp>
      <p:pic>
        <p:nvPicPr>
          <p:cNvPr id="5" name="Graphic 4" descr="Books with solid fill">
            <a:extLst>
              <a:ext uri="{FF2B5EF4-FFF2-40B4-BE49-F238E27FC236}">
                <a16:creationId xmlns:a16="http://schemas.microsoft.com/office/drawing/2014/main" id="{ED07EF31-9ED7-45DE-AB91-24F81F5897B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3611" y="1845734"/>
            <a:ext cx="914400" cy="914400"/>
          </a:xfrm>
          <a:prstGeom prst="rect">
            <a:avLst/>
          </a:prstGeom>
        </p:spPr>
      </p:pic>
      <p:pic>
        <p:nvPicPr>
          <p:cNvPr id="7" name="Graphic 6" descr="Customer review with solid fill">
            <a:extLst>
              <a:ext uri="{FF2B5EF4-FFF2-40B4-BE49-F238E27FC236}">
                <a16:creationId xmlns:a16="http://schemas.microsoft.com/office/drawing/2014/main" id="{57BA4F92-EF91-48F9-A5A3-7D1CB5F00D2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63611" y="3552532"/>
            <a:ext cx="914400" cy="914400"/>
          </a:xfrm>
          <a:prstGeom prst="rect">
            <a:avLst/>
          </a:prstGeom>
        </p:spPr>
      </p:pic>
      <p:pic>
        <p:nvPicPr>
          <p:cNvPr id="13" name="Graphic 12" descr="Remote learning language with solid fill">
            <a:extLst>
              <a:ext uri="{FF2B5EF4-FFF2-40B4-BE49-F238E27FC236}">
                <a16:creationId xmlns:a16="http://schemas.microsoft.com/office/drawing/2014/main" id="{CE060028-56A9-40DF-BD51-4EB0E53850B3}"/>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05788" y="4954694"/>
            <a:ext cx="914400" cy="914400"/>
          </a:xfrm>
          <a:prstGeom prst="rect">
            <a:avLst/>
          </a:prstGeom>
        </p:spPr>
      </p:pic>
    </p:spTree>
    <p:extLst>
      <p:ext uri="{BB962C8B-B14F-4D97-AF65-F5344CB8AC3E}">
        <p14:creationId xmlns:p14="http://schemas.microsoft.com/office/powerpoint/2010/main" val="2720872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5A94188-6D21-4339-9660-9031B183B17D}"/>
              </a:ext>
            </a:extLst>
          </p:cNvPr>
          <p:cNvSpPr>
            <a:spLocks noGrp="1"/>
          </p:cNvSpPr>
          <p:nvPr>
            <p:ph type="title"/>
          </p:nvPr>
        </p:nvSpPr>
        <p:spPr>
          <a:xfrm>
            <a:off x="432442" y="910238"/>
            <a:ext cx="11170508" cy="808963"/>
          </a:xfrm>
          <a:solidFill>
            <a:schemeClr val="bg1">
              <a:lumMod val="65000"/>
            </a:schemeClr>
          </a:solidFill>
          <a:ln w="12700">
            <a:solidFill>
              <a:schemeClr val="tx1"/>
            </a:solidFill>
          </a:ln>
        </p:spPr>
        <p:txBody>
          <a:bodyPr vert="horz" lIns="91440" tIns="45720" rIns="91440" bIns="45720" rtlCol="0" anchor="b">
            <a:noAutofit/>
          </a:bodyPr>
          <a:lstStyle/>
          <a:p>
            <a:r>
              <a:rPr lang="fi-FI" sz="2800" dirty="0">
                <a:latin typeface="Calibri"/>
                <a:cs typeface="Calibri"/>
              </a:rPr>
              <a:t>Double Diamond Design Process</a:t>
            </a:r>
            <a:r>
              <a:rPr lang="ru-RU" sz="2800" b="1" dirty="0">
                <a:solidFill>
                  <a:schemeClr val="tx1"/>
                </a:solidFill>
                <a:latin typeface="Calibri"/>
                <a:cs typeface="Calibri"/>
              </a:rPr>
              <a:t> / Процесс проектирования </a:t>
            </a:r>
            <a:r>
              <a:rPr lang="en-US" sz="2800" b="1" dirty="0">
                <a:solidFill>
                  <a:schemeClr val="tx1"/>
                </a:solidFill>
                <a:latin typeface="Calibri"/>
                <a:cs typeface="Calibri"/>
              </a:rPr>
              <a:t>Double Diamond</a:t>
            </a:r>
            <a:endParaRPr lang="fi-FI" sz="2800" b="1">
              <a:solidFill>
                <a:schemeClr val="tx1"/>
              </a:solidFill>
              <a:latin typeface="Calibri"/>
              <a:cs typeface="Calibri"/>
            </a:endParaRPr>
          </a:p>
        </p:txBody>
      </p:sp>
      <p:graphicFrame>
        <p:nvGraphicFramePr>
          <p:cNvPr id="5" name="Kaaviokuva 4">
            <a:extLst>
              <a:ext uri="{FF2B5EF4-FFF2-40B4-BE49-F238E27FC236}">
                <a16:creationId xmlns:a16="http://schemas.microsoft.com/office/drawing/2014/main" id="{01A9A561-6FE0-42D8-BCDC-E8D6666B01F3}"/>
              </a:ext>
            </a:extLst>
          </p:cNvPr>
          <p:cNvGraphicFramePr/>
          <p:nvPr/>
        </p:nvGraphicFramePr>
        <p:xfrm>
          <a:off x="589050" y="1234014"/>
          <a:ext cx="5157977" cy="20333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uorakulmio 5">
            <a:extLst>
              <a:ext uri="{FF2B5EF4-FFF2-40B4-BE49-F238E27FC236}">
                <a16:creationId xmlns:a16="http://schemas.microsoft.com/office/drawing/2014/main" id="{75C350D5-E344-4178-A179-1047D11D898B}"/>
              </a:ext>
            </a:extLst>
          </p:cNvPr>
          <p:cNvSpPr/>
          <p:nvPr/>
        </p:nvSpPr>
        <p:spPr>
          <a:xfrm>
            <a:off x="564116" y="4968814"/>
            <a:ext cx="1291025" cy="13689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A </a:t>
            </a:r>
            <a:r>
              <a:rPr lang="fi-FI" sz="1200" dirty="0" err="1"/>
              <a:t>comprehensive</a:t>
            </a:r>
            <a:r>
              <a:rPr lang="fi-FI" sz="1200" dirty="0"/>
              <a:t> </a:t>
            </a:r>
            <a:r>
              <a:rPr lang="fi-FI" sz="1200" dirty="0" err="1"/>
              <a:t>understanding</a:t>
            </a:r>
            <a:r>
              <a:rPr lang="fi-FI" sz="1200" dirty="0"/>
              <a:t> of </a:t>
            </a:r>
            <a:r>
              <a:rPr lang="fi-FI" sz="1200" dirty="0" err="1"/>
              <a:t>the</a:t>
            </a:r>
            <a:r>
              <a:rPr lang="fi-FI" sz="1200" dirty="0"/>
              <a:t> </a:t>
            </a:r>
            <a:r>
              <a:rPr lang="fi-FI" sz="1200" dirty="0" err="1"/>
              <a:t>problem</a:t>
            </a:r>
            <a:r>
              <a:rPr lang="fi-FI" sz="1200" dirty="0"/>
              <a:t> to </a:t>
            </a:r>
            <a:r>
              <a:rPr lang="fi-FI" sz="1200" dirty="0" err="1"/>
              <a:t>be</a:t>
            </a:r>
            <a:r>
              <a:rPr lang="fi-FI" sz="1200" dirty="0"/>
              <a:t> </a:t>
            </a:r>
            <a:r>
              <a:rPr lang="fi-FI" sz="1200" dirty="0" err="1"/>
              <a:t>solved</a:t>
            </a:r>
            <a:endParaRPr lang="fi-FI" sz="1200" dirty="0"/>
          </a:p>
        </p:txBody>
      </p:sp>
      <p:sp>
        <p:nvSpPr>
          <p:cNvPr id="7" name="Suorakulmio 6">
            <a:extLst>
              <a:ext uri="{FF2B5EF4-FFF2-40B4-BE49-F238E27FC236}">
                <a16:creationId xmlns:a16="http://schemas.microsoft.com/office/drawing/2014/main" id="{B8612B6D-FC66-485F-9690-E00B6B1E42A5}"/>
              </a:ext>
            </a:extLst>
          </p:cNvPr>
          <p:cNvSpPr/>
          <p:nvPr/>
        </p:nvSpPr>
        <p:spPr>
          <a:xfrm>
            <a:off x="1831257" y="4968815"/>
            <a:ext cx="1185212" cy="13689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spc="-50" dirty="0">
                <a:solidFill>
                  <a:srgbClr val="0070C0"/>
                </a:solidFill>
                <a:latin typeface="Calibri"/>
                <a:ea typeface="+mj-ea"/>
                <a:cs typeface="Calibri"/>
              </a:rPr>
              <a:t>A </a:t>
            </a:r>
            <a:r>
              <a:rPr lang="fi-FI" sz="1400" b="1" spc="-50" dirty="0" err="1">
                <a:solidFill>
                  <a:srgbClr val="0070C0"/>
                </a:solidFill>
                <a:latin typeface="Calibri"/>
                <a:ea typeface="+mj-ea"/>
                <a:cs typeface="Calibri"/>
              </a:rPr>
              <a:t>clear</a:t>
            </a:r>
            <a:r>
              <a:rPr lang="fi-FI" sz="1400" b="1" spc="-50" dirty="0">
                <a:solidFill>
                  <a:srgbClr val="0070C0"/>
                </a:solidFill>
                <a:latin typeface="Calibri"/>
                <a:ea typeface="+mj-ea"/>
                <a:cs typeface="Calibri"/>
              </a:rPr>
              <a:t> definition of </a:t>
            </a:r>
            <a:r>
              <a:rPr lang="fi-FI" sz="1400" b="1" spc="-50" dirty="0" err="1">
                <a:solidFill>
                  <a:srgbClr val="0070C0"/>
                </a:solidFill>
                <a:latin typeface="Calibri"/>
                <a:ea typeface="+mj-ea"/>
                <a:cs typeface="Calibri"/>
              </a:rPr>
              <a:t>problem</a:t>
            </a:r>
            <a:r>
              <a:rPr lang="fi-FI" sz="1400" b="1" spc="-50" dirty="0">
                <a:solidFill>
                  <a:srgbClr val="0070C0"/>
                </a:solidFill>
                <a:latin typeface="Calibri"/>
                <a:ea typeface="+mj-ea"/>
                <a:cs typeface="Calibri"/>
              </a:rPr>
              <a:t> to </a:t>
            </a:r>
            <a:r>
              <a:rPr lang="fi-FI" sz="1400" b="1" spc="-50" dirty="0" err="1">
                <a:solidFill>
                  <a:srgbClr val="0070C0"/>
                </a:solidFill>
                <a:latin typeface="Calibri"/>
                <a:ea typeface="+mj-ea"/>
                <a:cs typeface="Calibri"/>
              </a:rPr>
              <a:t>be</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solved</a:t>
            </a:r>
            <a:r>
              <a:rPr lang="fi-FI" sz="1400" b="1" spc="-50" dirty="0">
                <a:solidFill>
                  <a:srgbClr val="0070C0"/>
                </a:solidFill>
                <a:latin typeface="Calibri"/>
                <a:ea typeface="+mj-ea"/>
                <a:cs typeface="Calibri"/>
              </a:rPr>
              <a:t> and </a:t>
            </a:r>
            <a:r>
              <a:rPr lang="fi-FI" sz="1400" b="1" spc="-50" dirty="0" err="1">
                <a:solidFill>
                  <a:srgbClr val="0070C0"/>
                </a:solidFill>
                <a:latin typeface="Calibri"/>
                <a:ea typeface="+mj-ea"/>
                <a:cs typeface="Calibri"/>
              </a:rPr>
              <a:t>key</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success</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factors</a:t>
            </a:r>
            <a:endParaRPr lang="fi-FI" sz="1400" b="1" spc="-50" dirty="0">
              <a:solidFill>
                <a:srgbClr val="0070C0"/>
              </a:solidFill>
              <a:latin typeface="Calibri"/>
              <a:ea typeface="+mj-ea"/>
              <a:cs typeface="Calibri"/>
            </a:endParaRPr>
          </a:p>
        </p:txBody>
      </p:sp>
      <p:sp>
        <p:nvSpPr>
          <p:cNvPr id="8" name="Suorakulmio 7">
            <a:extLst>
              <a:ext uri="{FF2B5EF4-FFF2-40B4-BE49-F238E27FC236}">
                <a16:creationId xmlns:a16="http://schemas.microsoft.com/office/drawing/2014/main" id="{E37E8E95-ED10-4BB0-8385-689E7D4BA4E3}"/>
              </a:ext>
            </a:extLst>
          </p:cNvPr>
          <p:cNvSpPr/>
          <p:nvPr/>
        </p:nvSpPr>
        <p:spPr>
          <a:xfrm>
            <a:off x="2992586" y="4987733"/>
            <a:ext cx="1238785" cy="133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A </a:t>
            </a:r>
            <a:r>
              <a:rPr lang="fi-FI" sz="1200" dirty="0" err="1"/>
              <a:t>comprehensive</a:t>
            </a:r>
            <a:r>
              <a:rPr lang="fi-FI" sz="1200" dirty="0"/>
              <a:t> </a:t>
            </a:r>
            <a:r>
              <a:rPr lang="fi-FI" sz="1200" dirty="0" err="1"/>
              <a:t>understanding</a:t>
            </a:r>
            <a:r>
              <a:rPr lang="fi-FI" sz="1200" dirty="0"/>
              <a:t> of </a:t>
            </a:r>
            <a:r>
              <a:rPr lang="fi-FI" sz="1200" dirty="0" err="1"/>
              <a:t>potential</a:t>
            </a:r>
            <a:r>
              <a:rPr lang="fi-FI" sz="1200" dirty="0"/>
              <a:t> </a:t>
            </a:r>
            <a:r>
              <a:rPr lang="fi-FI" sz="1200" dirty="0" err="1"/>
              <a:t>solutions</a:t>
            </a:r>
            <a:r>
              <a:rPr lang="fi-FI" sz="1200" dirty="0"/>
              <a:t> to </a:t>
            </a:r>
            <a:r>
              <a:rPr lang="fi-FI" sz="1200" dirty="0" err="1"/>
              <a:t>the</a:t>
            </a:r>
            <a:r>
              <a:rPr lang="fi-FI" sz="1200" dirty="0"/>
              <a:t> </a:t>
            </a:r>
            <a:r>
              <a:rPr lang="fi-FI" sz="1200" dirty="0" err="1"/>
              <a:t>problem</a:t>
            </a:r>
            <a:endParaRPr lang="fi-FI" sz="1200" dirty="0"/>
          </a:p>
        </p:txBody>
      </p:sp>
      <p:sp>
        <p:nvSpPr>
          <p:cNvPr id="9" name="Suorakulmio 8">
            <a:extLst>
              <a:ext uri="{FF2B5EF4-FFF2-40B4-BE49-F238E27FC236}">
                <a16:creationId xmlns:a16="http://schemas.microsoft.com/office/drawing/2014/main" id="{A96D48F8-A7D6-4B4F-991D-30EF51E8FFB5}"/>
              </a:ext>
            </a:extLst>
          </p:cNvPr>
          <p:cNvSpPr/>
          <p:nvPr/>
        </p:nvSpPr>
        <p:spPr>
          <a:xfrm>
            <a:off x="4253593" y="4949897"/>
            <a:ext cx="1197762" cy="13749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A </a:t>
            </a:r>
            <a:r>
              <a:rPr lang="fi-FI" sz="1200" dirty="0" err="1"/>
              <a:t>clear</a:t>
            </a:r>
            <a:r>
              <a:rPr lang="fi-FI" sz="1200" dirty="0"/>
              <a:t> </a:t>
            </a:r>
            <a:r>
              <a:rPr lang="fi-FI" sz="1200" dirty="0" err="1"/>
              <a:t>descrption</a:t>
            </a:r>
            <a:r>
              <a:rPr lang="fi-FI" sz="1200" dirty="0"/>
              <a:t> of </a:t>
            </a:r>
            <a:r>
              <a:rPr lang="fi-FI" sz="1200" dirty="0" err="1"/>
              <a:t>the</a:t>
            </a:r>
            <a:r>
              <a:rPr lang="fi-FI" sz="1200" dirty="0"/>
              <a:t> </a:t>
            </a:r>
            <a:r>
              <a:rPr lang="fi-FI" sz="1200" dirty="0" err="1"/>
              <a:t>solution</a:t>
            </a:r>
            <a:r>
              <a:rPr lang="fi-FI" sz="1200" dirty="0"/>
              <a:t> to </a:t>
            </a:r>
            <a:r>
              <a:rPr lang="fi-FI" sz="1200" dirty="0" err="1"/>
              <a:t>delivered</a:t>
            </a:r>
            <a:r>
              <a:rPr lang="fi-FI" sz="1200" dirty="0"/>
              <a:t> and </a:t>
            </a:r>
            <a:r>
              <a:rPr lang="fi-FI" sz="1200" dirty="0" err="1"/>
              <a:t>iterated</a:t>
            </a:r>
            <a:r>
              <a:rPr lang="fi-FI" sz="1200" dirty="0"/>
              <a:t> </a:t>
            </a:r>
            <a:r>
              <a:rPr lang="fi-FI" sz="1200" dirty="0" err="1"/>
              <a:t>upon</a:t>
            </a:r>
            <a:endParaRPr lang="fi-FI" sz="1200" dirty="0"/>
          </a:p>
        </p:txBody>
      </p:sp>
      <p:sp>
        <p:nvSpPr>
          <p:cNvPr id="10" name="Suorakulmio 9">
            <a:extLst>
              <a:ext uri="{FF2B5EF4-FFF2-40B4-BE49-F238E27FC236}">
                <a16:creationId xmlns:a16="http://schemas.microsoft.com/office/drawing/2014/main" id="{B58A003D-63B5-4542-A617-5D4E08B26A83}"/>
              </a:ext>
            </a:extLst>
          </p:cNvPr>
          <p:cNvSpPr/>
          <p:nvPr/>
        </p:nvSpPr>
        <p:spPr>
          <a:xfrm>
            <a:off x="576226" y="2551025"/>
            <a:ext cx="1232809" cy="2417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lumMod val="65000"/>
                  </a:schemeClr>
                </a:solidFill>
              </a:rPr>
              <a:t>What will we do to fully understand the problem and not proceed with assumptions?</a:t>
            </a:r>
            <a:endParaRPr lang="fi-FI" sz="1400" dirty="0">
              <a:solidFill>
                <a:schemeClr val="bg1">
                  <a:lumMod val="65000"/>
                </a:schemeClr>
              </a:solidFill>
            </a:endParaRPr>
          </a:p>
        </p:txBody>
      </p:sp>
      <p:sp>
        <p:nvSpPr>
          <p:cNvPr id="11" name="Suorakulmio 10">
            <a:extLst>
              <a:ext uri="{FF2B5EF4-FFF2-40B4-BE49-F238E27FC236}">
                <a16:creationId xmlns:a16="http://schemas.microsoft.com/office/drawing/2014/main" id="{0A28EFD6-1D3C-411D-8170-6F0E2A836573}"/>
              </a:ext>
            </a:extLst>
          </p:cNvPr>
          <p:cNvSpPr/>
          <p:nvPr/>
        </p:nvSpPr>
        <p:spPr>
          <a:xfrm>
            <a:off x="1831256" y="2551025"/>
            <a:ext cx="1157909" cy="2417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fi-FI" sz="1400" b="1" spc="-50" dirty="0">
                <a:solidFill>
                  <a:srgbClr val="0070C0"/>
                </a:solidFill>
                <a:latin typeface="Calibri"/>
                <a:ea typeface="+mj-ea"/>
                <a:cs typeface="Calibri"/>
              </a:rPr>
              <a:t>How </a:t>
            </a:r>
            <a:r>
              <a:rPr lang="fi-FI" sz="1400" b="1" spc="-50" dirty="0" err="1">
                <a:solidFill>
                  <a:srgbClr val="0070C0"/>
                </a:solidFill>
                <a:latin typeface="Calibri"/>
                <a:ea typeface="+mj-ea"/>
                <a:cs typeface="Calibri"/>
              </a:rPr>
              <a:t>will</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we</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synthesize</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our</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findings</a:t>
            </a:r>
            <a:r>
              <a:rPr lang="fi-FI" sz="1400" b="1" spc="-50" dirty="0">
                <a:solidFill>
                  <a:srgbClr val="0070C0"/>
                </a:solidFill>
                <a:latin typeface="Calibri"/>
                <a:ea typeface="+mj-ea"/>
                <a:cs typeface="Calibri"/>
              </a:rPr>
              <a:t> to </a:t>
            </a:r>
            <a:r>
              <a:rPr lang="fi-FI" sz="1400" b="1" spc="-50" dirty="0" err="1">
                <a:solidFill>
                  <a:srgbClr val="0070C0"/>
                </a:solidFill>
                <a:latin typeface="Calibri"/>
                <a:ea typeface="+mj-ea"/>
                <a:cs typeface="Calibri"/>
              </a:rPr>
              <a:t>define</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our</a:t>
            </a:r>
            <a:r>
              <a:rPr lang="fi-FI" sz="1400" b="1" spc="-50" dirty="0">
                <a:solidFill>
                  <a:srgbClr val="0070C0"/>
                </a:solidFill>
                <a:latin typeface="Calibri"/>
                <a:ea typeface="+mj-ea"/>
                <a:cs typeface="Calibri"/>
              </a:rPr>
              <a:t> </a:t>
            </a:r>
            <a:r>
              <a:rPr lang="fi-FI" sz="1400" b="1" spc="-50" dirty="0" err="1">
                <a:solidFill>
                  <a:srgbClr val="0070C0"/>
                </a:solidFill>
                <a:latin typeface="Calibri"/>
                <a:ea typeface="+mj-ea"/>
                <a:cs typeface="Calibri"/>
              </a:rPr>
              <a:t>problem</a:t>
            </a:r>
            <a:r>
              <a:rPr lang="fi-FI" sz="1400" b="1" spc="-50" dirty="0">
                <a:solidFill>
                  <a:srgbClr val="0070C0"/>
                </a:solidFill>
                <a:latin typeface="Calibri"/>
                <a:ea typeface="+mj-ea"/>
                <a:cs typeface="Calibri"/>
              </a:rPr>
              <a:t>?</a:t>
            </a:r>
            <a:r>
              <a:rPr lang="fi-FI" sz="1400" b="1" dirty="0">
                <a:solidFill>
                  <a:schemeClr val="tx1"/>
                </a:solidFill>
              </a:rPr>
              <a:t> </a:t>
            </a:r>
            <a:endParaRPr lang="fi-FI" sz="1400" b="1">
              <a:solidFill>
                <a:schemeClr val="tx1"/>
              </a:solidFill>
              <a:cs typeface="Calibri"/>
            </a:endParaRPr>
          </a:p>
        </p:txBody>
      </p:sp>
      <p:sp>
        <p:nvSpPr>
          <p:cNvPr id="12" name="Suorakulmio 11">
            <a:extLst>
              <a:ext uri="{FF2B5EF4-FFF2-40B4-BE49-F238E27FC236}">
                <a16:creationId xmlns:a16="http://schemas.microsoft.com/office/drawing/2014/main" id="{23A88855-A052-4356-B17D-291BFB6A1D41}"/>
              </a:ext>
            </a:extLst>
          </p:cNvPr>
          <p:cNvSpPr/>
          <p:nvPr/>
        </p:nvSpPr>
        <p:spPr>
          <a:xfrm>
            <a:off x="3011387" y="2569943"/>
            <a:ext cx="1219984" cy="23988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b="1" dirty="0">
                <a:solidFill>
                  <a:schemeClr val="bg1">
                    <a:lumMod val="75000"/>
                  </a:schemeClr>
                </a:solidFill>
              </a:rPr>
              <a:t>How </a:t>
            </a:r>
            <a:r>
              <a:rPr lang="fi-FI" sz="1400" b="1" dirty="0" err="1">
                <a:solidFill>
                  <a:schemeClr val="bg1">
                    <a:lumMod val="75000"/>
                  </a:schemeClr>
                </a:solidFill>
              </a:rPr>
              <a:t>will</a:t>
            </a:r>
            <a:r>
              <a:rPr lang="fi-FI" sz="1400" b="1" dirty="0">
                <a:solidFill>
                  <a:schemeClr val="bg1">
                    <a:lumMod val="75000"/>
                  </a:schemeClr>
                </a:solidFill>
              </a:rPr>
              <a:t> </a:t>
            </a:r>
            <a:r>
              <a:rPr lang="fi-FI" sz="1400" b="1" dirty="0" err="1">
                <a:solidFill>
                  <a:schemeClr val="bg1">
                    <a:lumMod val="75000"/>
                  </a:schemeClr>
                </a:solidFill>
              </a:rPr>
              <a:t>we</a:t>
            </a:r>
            <a:r>
              <a:rPr lang="fi-FI" sz="1400" b="1" dirty="0">
                <a:solidFill>
                  <a:schemeClr val="bg1">
                    <a:lumMod val="75000"/>
                  </a:schemeClr>
                </a:solidFill>
              </a:rPr>
              <a:t> </a:t>
            </a:r>
            <a:r>
              <a:rPr lang="fi-FI" sz="1400" b="1" dirty="0" err="1">
                <a:solidFill>
                  <a:schemeClr val="bg1">
                    <a:lumMod val="75000"/>
                  </a:schemeClr>
                </a:solidFill>
              </a:rPr>
              <a:t>generate</a:t>
            </a:r>
            <a:r>
              <a:rPr lang="fi-FI" sz="1400" b="1" dirty="0">
                <a:solidFill>
                  <a:schemeClr val="bg1">
                    <a:lumMod val="75000"/>
                  </a:schemeClr>
                </a:solidFill>
              </a:rPr>
              <a:t> </a:t>
            </a:r>
            <a:r>
              <a:rPr lang="fi-FI" sz="1400" b="1" dirty="0" err="1">
                <a:solidFill>
                  <a:schemeClr val="bg1">
                    <a:lumMod val="75000"/>
                  </a:schemeClr>
                </a:solidFill>
              </a:rPr>
              <a:t>many</a:t>
            </a:r>
            <a:r>
              <a:rPr lang="fi-FI" sz="1400" b="1" dirty="0">
                <a:solidFill>
                  <a:schemeClr val="bg1">
                    <a:lumMod val="75000"/>
                  </a:schemeClr>
                </a:solidFill>
              </a:rPr>
              <a:t> </a:t>
            </a:r>
            <a:r>
              <a:rPr lang="fi-FI" sz="1400" b="1" dirty="0" err="1">
                <a:solidFill>
                  <a:schemeClr val="bg1">
                    <a:lumMod val="75000"/>
                  </a:schemeClr>
                </a:solidFill>
              </a:rPr>
              <a:t>viabel</a:t>
            </a:r>
            <a:r>
              <a:rPr lang="fi-FI" sz="1400" b="1" dirty="0">
                <a:solidFill>
                  <a:schemeClr val="bg1">
                    <a:lumMod val="75000"/>
                  </a:schemeClr>
                </a:solidFill>
              </a:rPr>
              <a:t> </a:t>
            </a:r>
            <a:r>
              <a:rPr lang="fi-FI" sz="1400" b="1" dirty="0" err="1">
                <a:solidFill>
                  <a:schemeClr val="bg1">
                    <a:lumMod val="75000"/>
                  </a:schemeClr>
                </a:solidFill>
              </a:rPr>
              <a:t>ideas</a:t>
            </a:r>
            <a:r>
              <a:rPr lang="fi-FI" sz="1400" b="1" dirty="0">
                <a:solidFill>
                  <a:schemeClr val="bg1">
                    <a:lumMod val="75000"/>
                  </a:schemeClr>
                </a:solidFill>
              </a:rPr>
              <a:t> to </a:t>
            </a:r>
            <a:r>
              <a:rPr lang="fi-FI" sz="1400" b="1" dirty="0" err="1">
                <a:solidFill>
                  <a:schemeClr val="bg1">
                    <a:lumMod val="75000"/>
                  </a:schemeClr>
                </a:solidFill>
              </a:rPr>
              <a:t>solve</a:t>
            </a:r>
            <a:r>
              <a:rPr lang="fi-FI" sz="1400" b="1" dirty="0">
                <a:solidFill>
                  <a:schemeClr val="bg1">
                    <a:lumMod val="75000"/>
                  </a:schemeClr>
                </a:solidFill>
              </a:rPr>
              <a:t> </a:t>
            </a:r>
            <a:r>
              <a:rPr lang="fi-FI" sz="1400" b="1" dirty="0" err="1">
                <a:solidFill>
                  <a:schemeClr val="bg1">
                    <a:lumMod val="75000"/>
                  </a:schemeClr>
                </a:solidFill>
              </a:rPr>
              <a:t>the</a:t>
            </a:r>
            <a:r>
              <a:rPr lang="fi-FI" sz="1400" b="1" dirty="0">
                <a:solidFill>
                  <a:schemeClr val="bg1">
                    <a:lumMod val="75000"/>
                  </a:schemeClr>
                </a:solidFill>
              </a:rPr>
              <a:t> </a:t>
            </a:r>
            <a:r>
              <a:rPr lang="fi-FI" sz="1400" b="1" dirty="0" err="1">
                <a:solidFill>
                  <a:schemeClr val="bg1">
                    <a:lumMod val="75000"/>
                  </a:schemeClr>
                </a:solidFill>
              </a:rPr>
              <a:t>problem</a:t>
            </a:r>
            <a:r>
              <a:rPr lang="fi-FI" sz="1400" b="1" dirty="0">
                <a:solidFill>
                  <a:schemeClr val="bg1">
                    <a:lumMod val="75000"/>
                  </a:schemeClr>
                </a:solidFill>
              </a:rPr>
              <a:t>? </a:t>
            </a:r>
          </a:p>
        </p:txBody>
      </p:sp>
      <p:sp>
        <p:nvSpPr>
          <p:cNvPr id="13" name="Suorakulmio 12">
            <a:extLst>
              <a:ext uri="{FF2B5EF4-FFF2-40B4-BE49-F238E27FC236}">
                <a16:creationId xmlns:a16="http://schemas.microsoft.com/office/drawing/2014/main" id="{365ECAAC-1ADF-492F-ACCA-891114EA09EC}"/>
              </a:ext>
            </a:extLst>
          </p:cNvPr>
          <p:cNvSpPr/>
          <p:nvPr/>
        </p:nvSpPr>
        <p:spPr>
          <a:xfrm>
            <a:off x="4231371" y="2551025"/>
            <a:ext cx="1219985" cy="23988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bg1">
                    <a:lumMod val="65000"/>
                  </a:schemeClr>
                </a:solidFill>
              </a:rPr>
              <a:t>How </a:t>
            </a:r>
            <a:r>
              <a:rPr lang="fi-FI" sz="1400" dirty="0" err="1">
                <a:solidFill>
                  <a:schemeClr val="bg1">
                    <a:lumMod val="65000"/>
                  </a:schemeClr>
                </a:solidFill>
              </a:rPr>
              <a:t>will</a:t>
            </a:r>
            <a:r>
              <a:rPr lang="fi-FI" sz="1400" dirty="0">
                <a:solidFill>
                  <a:schemeClr val="bg1">
                    <a:lumMod val="65000"/>
                  </a:schemeClr>
                </a:solidFill>
              </a:rPr>
              <a:t> </a:t>
            </a:r>
            <a:r>
              <a:rPr lang="fi-FI" sz="1400" dirty="0" err="1">
                <a:solidFill>
                  <a:schemeClr val="bg1">
                    <a:lumMod val="65000"/>
                  </a:schemeClr>
                </a:solidFill>
              </a:rPr>
              <a:t>we</a:t>
            </a:r>
            <a:r>
              <a:rPr lang="fi-FI" sz="1400" dirty="0">
                <a:solidFill>
                  <a:schemeClr val="bg1">
                    <a:lumMod val="65000"/>
                  </a:schemeClr>
                </a:solidFill>
              </a:rPr>
              <a:t> </a:t>
            </a:r>
            <a:r>
              <a:rPr lang="fi-FI" sz="1400" dirty="0" err="1">
                <a:solidFill>
                  <a:schemeClr val="bg1">
                    <a:lumMod val="65000"/>
                  </a:schemeClr>
                </a:solidFill>
              </a:rPr>
              <a:t>build</a:t>
            </a:r>
            <a:r>
              <a:rPr lang="fi-FI" sz="1400" dirty="0">
                <a:solidFill>
                  <a:schemeClr val="bg1">
                    <a:lumMod val="65000"/>
                  </a:schemeClr>
                </a:solidFill>
              </a:rPr>
              <a:t>, </a:t>
            </a:r>
            <a:r>
              <a:rPr lang="fi-FI" sz="1400" dirty="0" err="1">
                <a:solidFill>
                  <a:schemeClr val="bg1">
                    <a:lumMod val="65000"/>
                  </a:schemeClr>
                </a:solidFill>
              </a:rPr>
              <a:t>launch</a:t>
            </a:r>
            <a:r>
              <a:rPr lang="fi-FI" sz="1400" dirty="0">
                <a:solidFill>
                  <a:schemeClr val="bg1">
                    <a:lumMod val="65000"/>
                  </a:schemeClr>
                </a:solidFill>
              </a:rPr>
              <a:t>, and </a:t>
            </a:r>
            <a:r>
              <a:rPr lang="fi-FI" sz="1400" dirty="0" err="1">
                <a:solidFill>
                  <a:schemeClr val="bg1">
                    <a:lumMod val="65000"/>
                  </a:schemeClr>
                </a:solidFill>
              </a:rPr>
              <a:t>test</a:t>
            </a:r>
            <a:r>
              <a:rPr lang="fi-FI" sz="1400" dirty="0">
                <a:solidFill>
                  <a:schemeClr val="bg1">
                    <a:lumMod val="65000"/>
                  </a:schemeClr>
                </a:solidFill>
              </a:rPr>
              <a:t> </a:t>
            </a:r>
            <a:r>
              <a:rPr lang="fi-FI" sz="1400" dirty="0" err="1">
                <a:solidFill>
                  <a:schemeClr val="bg1">
                    <a:lumMod val="65000"/>
                  </a:schemeClr>
                </a:solidFill>
              </a:rPr>
              <a:t>our</a:t>
            </a:r>
            <a:r>
              <a:rPr lang="fi-FI" sz="1400" dirty="0">
                <a:solidFill>
                  <a:schemeClr val="bg1">
                    <a:lumMod val="65000"/>
                  </a:schemeClr>
                </a:solidFill>
              </a:rPr>
              <a:t> </a:t>
            </a:r>
            <a:r>
              <a:rPr lang="fi-FI" sz="1400" dirty="0" err="1">
                <a:solidFill>
                  <a:schemeClr val="bg1">
                    <a:lumMod val="65000"/>
                  </a:schemeClr>
                </a:solidFill>
              </a:rPr>
              <a:t>chosen</a:t>
            </a:r>
            <a:r>
              <a:rPr lang="fi-FI" sz="1400" dirty="0">
                <a:solidFill>
                  <a:schemeClr val="bg1">
                    <a:lumMod val="65000"/>
                  </a:schemeClr>
                </a:solidFill>
              </a:rPr>
              <a:t> </a:t>
            </a:r>
            <a:r>
              <a:rPr lang="fi-FI" sz="1400" dirty="0" err="1">
                <a:solidFill>
                  <a:schemeClr val="bg1">
                    <a:lumMod val="65000"/>
                  </a:schemeClr>
                </a:solidFill>
              </a:rPr>
              <a:t>solution</a:t>
            </a:r>
            <a:r>
              <a:rPr lang="fi-FI" sz="1400" dirty="0">
                <a:solidFill>
                  <a:schemeClr val="bg1">
                    <a:lumMod val="65000"/>
                  </a:schemeClr>
                </a:solidFill>
              </a:rPr>
              <a:t>? </a:t>
            </a:r>
          </a:p>
        </p:txBody>
      </p:sp>
      <p:sp>
        <p:nvSpPr>
          <p:cNvPr id="15" name="Tekstiruutu 14">
            <a:extLst>
              <a:ext uri="{FF2B5EF4-FFF2-40B4-BE49-F238E27FC236}">
                <a16:creationId xmlns:a16="http://schemas.microsoft.com/office/drawing/2014/main" id="{469BE006-858F-47DF-9273-FBC244E19214}"/>
              </a:ext>
            </a:extLst>
          </p:cNvPr>
          <p:cNvSpPr txBox="1"/>
          <p:nvPr/>
        </p:nvSpPr>
        <p:spPr>
          <a:xfrm>
            <a:off x="9238678" y="1284128"/>
            <a:ext cx="6094562" cy="369332"/>
          </a:xfrm>
          <a:prstGeom prst="rect">
            <a:avLst/>
          </a:prstGeom>
          <a:noFill/>
        </p:spPr>
        <p:txBody>
          <a:bodyPr wrap="square">
            <a:spAutoFit/>
          </a:bodyPr>
          <a:lstStyle/>
          <a:p>
            <a:r>
              <a:rPr lang="fi-FI" dirty="0"/>
              <a:t>(</a:t>
            </a:r>
            <a:r>
              <a:rPr lang="fi-FI" dirty="0" err="1"/>
              <a:t>Dolan</a:t>
            </a:r>
            <a:r>
              <a:rPr lang="fi-FI" dirty="0"/>
              <a:t> 2021)</a:t>
            </a:r>
          </a:p>
        </p:txBody>
      </p:sp>
      <p:graphicFrame>
        <p:nvGraphicFramePr>
          <p:cNvPr id="16" name="Kaaviokuva 4">
            <a:extLst>
              <a:ext uri="{FF2B5EF4-FFF2-40B4-BE49-F238E27FC236}">
                <a16:creationId xmlns:a16="http://schemas.microsoft.com/office/drawing/2014/main" id="{EFEE2E8D-6960-4F94-A7AD-D0A14B07E985}"/>
              </a:ext>
            </a:extLst>
          </p:cNvPr>
          <p:cNvGraphicFramePr/>
          <p:nvPr>
            <p:extLst>
              <p:ext uri="{D42A27DB-BD31-4B8C-83A1-F6EECF244321}">
                <p14:modId xmlns:p14="http://schemas.microsoft.com/office/powerpoint/2010/main" val="1294868246"/>
              </p:ext>
            </p:extLst>
          </p:nvPr>
        </p:nvGraphicFramePr>
        <p:xfrm>
          <a:off x="6254127" y="1662919"/>
          <a:ext cx="6031832" cy="126517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7" name="Suorakulmio 5">
            <a:extLst>
              <a:ext uri="{FF2B5EF4-FFF2-40B4-BE49-F238E27FC236}">
                <a16:creationId xmlns:a16="http://schemas.microsoft.com/office/drawing/2014/main" id="{03AB3D4C-D4E0-4176-8749-11CB87B1642B}"/>
              </a:ext>
            </a:extLst>
          </p:cNvPr>
          <p:cNvSpPr/>
          <p:nvPr/>
        </p:nvSpPr>
        <p:spPr>
          <a:xfrm>
            <a:off x="6254128" y="4968815"/>
            <a:ext cx="1537025" cy="13689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t>Комплексное понимание решаемой проблемы</a:t>
            </a:r>
            <a:endParaRPr lang="fi-FI" sz="1200" dirty="0"/>
          </a:p>
        </p:txBody>
      </p:sp>
      <p:sp>
        <p:nvSpPr>
          <p:cNvPr id="20" name="Suorakulmio 8">
            <a:extLst>
              <a:ext uri="{FF2B5EF4-FFF2-40B4-BE49-F238E27FC236}">
                <a16:creationId xmlns:a16="http://schemas.microsoft.com/office/drawing/2014/main" id="{76F3CC81-D9A4-4A7D-85AA-79F1416D8D26}"/>
              </a:ext>
            </a:extLst>
          </p:cNvPr>
          <p:cNvSpPr/>
          <p:nvPr/>
        </p:nvSpPr>
        <p:spPr>
          <a:xfrm>
            <a:off x="10226039" y="4968815"/>
            <a:ext cx="1497532" cy="1356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t>Четкое описание решения для передачи и повторения</a:t>
            </a:r>
            <a:endParaRPr lang="fi-FI" sz="1200" dirty="0"/>
          </a:p>
        </p:txBody>
      </p:sp>
      <p:sp>
        <p:nvSpPr>
          <p:cNvPr id="21" name="Suorakulmio 9">
            <a:extLst>
              <a:ext uri="{FF2B5EF4-FFF2-40B4-BE49-F238E27FC236}">
                <a16:creationId xmlns:a16="http://schemas.microsoft.com/office/drawing/2014/main" id="{6097E854-2328-4668-B02F-048678A59573}"/>
              </a:ext>
            </a:extLst>
          </p:cNvPr>
          <p:cNvSpPr/>
          <p:nvPr/>
        </p:nvSpPr>
        <p:spPr>
          <a:xfrm>
            <a:off x="6254127" y="2551025"/>
            <a:ext cx="1514804" cy="2417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solidFill>
                  <a:schemeClr val="bg1">
                    <a:lumMod val="65000"/>
                  </a:schemeClr>
                </a:solidFill>
              </a:rPr>
              <a:t>Что мы будем делать, чтобы полностью понять проблему и не делать </a:t>
            </a:r>
            <a:r>
              <a:rPr lang="ru-RU" sz="1400" dirty="0" err="1">
                <a:solidFill>
                  <a:schemeClr val="bg1">
                    <a:lumMod val="65000"/>
                  </a:schemeClr>
                </a:solidFill>
              </a:rPr>
              <a:t>предположе-ний</a:t>
            </a:r>
            <a:r>
              <a:rPr lang="ru-RU" sz="1400" dirty="0">
                <a:solidFill>
                  <a:schemeClr val="bg1">
                    <a:lumMod val="65000"/>
                  </a:schemeClr>
                </a:solidFill>
              </a:rPr>
              <a:t>?</a:t>
            </a:r>
            <a:endParaRPr lang="fi-FI" sz="1400" dirty="0">
              <a:solidFill>
                <a:schemeClr val="bg1">
                  <a:lumMod val="65000"/>
                </a:schemeClr>
              </a:solidFill>
            </a:endParaRPr>
          </a:p>
        </p:txBody>
      </p:sp>
      <p:sp>
        <p:nvSpPr>
          <p:cNvPr id="24" name="Suorakulmio 12">
            <a:extLst>
              <a:ext uri="{FF2B5EF4-FFF2-40B4-BE49-F238E27FC236}">
                <a16:creationId xmlns:a16="http://schemas.microsoft.com/office/drawing/2014/main" id="{F388D831-7616-4516-AD83-63D3763349CC}"/>
              </a:ext>
            </a:extLst>
          </p:cNvPr>
          <p:cNvSpPr/>
          <p:nvPr/>
        </p:nvSpPr>
        <p:spPr>
          <a:xfrm>
            <a:off x="10243945" y="2551025"/>
            <a:ext cx="1479626" cy="23988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a:solidFill>
                  <a:schemeClr val="bg1">
                    <a:lumMod val="65000"/>
                  </a:schemeClr>
                </a:solidFill>
              </a:rPr>
              <a:t>Как мы будем создавать, запускать и тестировать выбранное нами решение?</a:t>
            </a:r>
            <a:endParaRPr lang="fi-FI" sz="1400" dirty="0">
              <a:solidFill>
                <a:schemeClr val="bg1">
                  <a:lumMod val="65000"/>
                </a:schemeClr>
              </a:solidFill>
            </a:endParaRPr>
          </a:p>
        </p:txBody>
      </p:sp>
      <p:sp>
        <p:nvSpPr>
          <p:cNvPr id="23" name="Suorakulmio 11">
            <a:extLst>
              <a:ext uri="{FF2B5EF4-FFF2-40B4-BE49-F238E27FC236}">
                <a16:creationId xmlns:a16="http://schemas.microsoft.com/office/drawing/2014/main" id="{C0DAACA9-B57A-47E0-94CE-75D53E3845DC}"/>
              </a:ext>
            </a:extLst>
          </p:cNvPr>
          <p:cNvSpPr/>
          <p:nvPr/>
        </p:nvSpPr>
        <p:spPr>
          <a:xfrm>
            <a:off x="8988914" y="2569943"/>
            <a:ext cx="1311722" cy="23799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bg1">
                    <a:lumMod val="75000"/>
                  </a:schemeClr>
                </a:solidFill>
              </a:rPr>
              <a:t>Как мы будем генерировать множество различных идей для решения этой проблемы?</a:t>
            </a:r>
            <a:endParaRPr lang="fi-FI" sz="1400" b="1" dirty="0">
              <a:solidFill>
                <a:schemeClr val="bg1">
                  <a:lumMod val="75000"/>
                </a:schemeClr>
              </a:solidFill>
            </a:endParaRPr>
          </a:p>
        </p:txBody>
      </p:sp>
      <p:sp>
        <p:nvSpPr>
          <p:cNvPr id="19" name="Suorakulmio 7">
            <a:extLst>
              <a:ext uri="{FF2B5EF4-FFF2-40B4-BE49-F238E27FC236}">
                <a16:creationId xmlns:a16="http://schemas.microsoft.com/office/drawing/2014/main" id="{140E02FF-B226-4A5F-AF5D-5B1EEEC5CFDF}"/>
              </a:ext>
            </a:extLst>
          </p:cNvPr>
          <p:cNvSpPr/>
          <p:nvPr/>
        </p:nvSpPr>
        <p:spPr>
          <a:xfrm>
            <a:off x="9005160" y="4949897"/>
            <a:ext cx="1295476" cy="13749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t>Комплексное понимание возможных решений проблемы</a:t>
            </a:r>
            <a:endParaRPr lang="fi-FI" sz="1200" dirty="0"/>
          </a:p>
        </p:txBody>
      </p:sp>
      <p:sp>
        <p:nvSpPr>
          <p:cNvPr id="22" name="Suorakulmio 10">
            <a:extLst>
              <a:ext uri="{FF2B5EF4-FFF2-40B4-BE49-F238E27FC236}">
                <a16:creationId xmlns:a16="http://schemas.microsoft.com/office/drawing/2014/main" id="{F881C3C9-632D-4DDA-983B-E0D80CA5B647}"/>
              </a:ext>
            </a:extLst>
          </p:cNvPr>
          <p:cNvSpPr/>
          <p:nvPr/>
        </p:nvSpPr>
        <p:spPr>
          <a:xfrm>
            <a:off x="7751024" y="2551025"/>
            <a:ext cx="1295160" cy="24177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solidFill>
              </a:rPr>
              <a:t>Как мы будем </a:t>
            </a:r>
            <a:r>
              <a:rPr lang="ru-RU" sz="1400" b="1" dirty="0" err="1">
                <a:solidFill>
                  <a:schemeClr val="tx1"/>
                </a:solidFill>
              </a:rPr>
              <a:t>синтезиро-вать</a:t>
            </a:r>
            <a:r>
              <a:rPr lang="ru-RU" sz="1400" b="1" dirty="0">
                <a:solidFill>
                  <a:schemeClr val="tx1"/>
                </a:solidFill>
              </a:rPr>
              <a:t> наши полученные данные и определять наши проблемы</a:t>
            </a:r>
            <a:r>
              <a:rPr lang="ru-RU" sz="1400" dirty="0">
                <a:solidFill>
                  <a:schemeClr val="tx1"/>
                </a:solidFill>
              </a:rPr>
              <a:t>?</a:t>
            </a:r>
            <a:endParaRPr lang="fi-FI" sz="1400" dirty="0">
              <a:solidFill>
                <a:schemeClr val="tx1"/>
              </a:solidFill>
            </a:endParaRPr>
          </a:p>
        </p:txBody>
      </p:sp>
      <p:sp>
        <p:nvSpPr>
          <p:cNvPr id="18" name="Suorakulmio 6">
            <a:extLst>
              <a:ext uri="{FF2B5EF4-FFF2-40B4-BE49-F238E27FC236}">
                <a16:creationId xmlns:a16="http://schemas.microsoft.com/office/drawing/2014/main" id="{A2D1B83F-D777-477E-9F71-A74ACEF39D05}"/>
              </a:ext>
            </a:extLst>
          </p:cNvPr>
          <p:cNvSpPr/>
          <p:nvPr/>
        </p:nvSpPr>
        <p:spPr>
          <a:xfrm>
            <a:off x="7791152" y="4968815"/>
            <a:ext cx="1289499" cy="13689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ru-RU" sz="1200" b="1" dirty="0">
                <a:solidFill>
                  <a:schemeClr val="tx1"/>
                </a:solidFill>
              </a:rPr>
              <a:t>Четкое определение решаемой проблемы и ключевых факторов успеха</a:t>
            </a:r>
            <a:endParaRPr lang="fi-FI" sz="1200" b="1">
              <a:solidFill>
                <a:schemeClr val="tx1"/>
              </a:solidFill>
              <a:cs typeface="Calibri"/>
            </a:endParaRPr>
          </a:p>
        </p:txBody>
      </p:sp>
    </p:spTree>
    <p:extLst>
      <p:ext uri="{BB962C8B-B14F-4D97-AF65-F5344CB8AC3E}">
        <p14:creationId xmlns:p14="http://schemas.microsoft.com/office/powerpoint/2010/main" val="1129636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17E90-1EF7-48D5-B2B7-B42C8AAFA020}"/>
              </a:ext>
            </a:extLst>
          </p:cNvPr>
          <p:cNvSpPr>
            <a:spLocks noGrp="1"/>
          </p:cNvSpPr>
          <p:nvPr>
            <p:ph type="title"/>
          </p:nvPr>
        </p:nvSpPr>
        <p:spPr>
          <a:xfrm>
            <a:off x="132202" y="253389"/>
            <a:ext cx="11409009" cy="1839816"/>
          </a:xfrm>
        </p:spPr>
        <p:txBody>
          <a:bodyPr vert="horz" lIns="91440" tIns="45720" rIns="91440" bIns="45720" rtlCol="0" anchor="b">
            <a:noAutofit/>
          </a:bodyPr>
          <a:lstStyle/>
          <a:p>
            <a:br>
              <a:rPr lang="en-US" sz="3600" b="1" i="0" dirty="0">
                <a:effectLst/>
                <a:latin typeface="Calibri"/>
              </a:rPr>
            </a:br>
            <a:br>
              <a:rPr lang="en-US" sz="3600" b="1" i="0" dirty="0">
                <a:effectLst/>
                <a:latin typeface="Calibri"/>
              </a:rPr>
            </a:br>
            <a:br>
              <a:rPr lang="en-US" sz="3600" b="1" i="0" dirty="0">
                <a:effectLst/>
                <a:latin typeface="Calibri"/>
              </a:rPr>
            </a:br>
            <a:br>
              <a:rPr lang="en-US" sz="3600" b="1" i="0" dirty="0">
                <a:effectLst/>
                <a:latin typeface="Calibri"/>
              </a:rPr>
            </a:br>
            <a:br>
              <a:rPr lang="en-US" sz="3600" b="1" i="0" dirty="0">
                <a:effectLst/>
                <a:latin typeface="Calibri"/>
              </a:rPr>
            </a:br>
            <a:br>
              <a:rPr lang="en-US" sz="3600" b="1" i="0" dirty="0">
                <a:effectLst/>
                <a:latin typeface="Calibri"/>
              </a:rPr>
            </a:br>
            <a:br>
              <a:rPr lang="en-US" sz="3600" b="1" i="0" dirty="0">
                <a:effectLst/>
                <a:latin typeface="Calibri"/>
              </a:rPr>
            </a:br>
            <a:br>
              <a:rPr lang="en-US" sz="3600" b="1" i="0" dirty="0">
                <a:effectLst/>
                <a:latin typeface="Calibri"/>
              </a:rPr>
            </a:br>
            <a:r>
              <a:rPr lang="en-US" sz="3600" b="1" i="0" dirty="0">
                <a:effectLst/>
                <a:latin typeface="+mn-lt"/>
              </a:rPr>
              <a:t>Analyze the world around you</a:t>
            </a:r>
            <a:br>
              <a:rPr lang="ru-RU" sz="3600" b="1" dirty="0">
                <a:latin typeface="+mn-lt"/>
              </a:rPr>
            </a:br>
            <a:r>
              <a:rPr lang="ru-RU" sz="3600" b="1" dirty="0">
                <a:solidFill>
                  <a:schemeClr val="tx1"/>
                </a:solidFill>
                <a:latin typeface="+mn-lt"/>
              </a:rPr>
              <a:t>Анализируйте мир вокруг вас</a:t>
            </a:r>
            <a:br>
              <a:rPr lang="en-US" sz="3600" b="1" i="0" dirty="0">
                <a:effectLst/>
                <a:latin typeface="+mn-lt"/>
              </a:rPr>
            </a:br>
            <a:endParaRPr lang="lt-LT" sz="3600">
              <a:solidFill>
                <a:schemeClr val="tx1"/>
              </a:solidFill>
              <a:latin typeface="+mn-lt"/>
              <a:cs typeface="Calibri"/>
            </a:endParaRPr>
          </a:p>
        </p:txBody>
      </p:sp>
      <p:pic>
        <p:nvPicPr>
          <p:cNvPr id="7" name="Content Placeholder 6" descr="Mountain scene with solid fill">
            <a:extLst>
              <a:ext uri="{FF2B5EF4-FFF2-40B4-BE49-F238E27FC236}">
                <a16:creationId xmlns:a16="http://schemas.microsoft.com/office/drawing/2014/main" id="{7D130C0D-63E5-4FE7-99DD-1BF11DE94284}"/>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15229" y="1717221"/>
            <a:ext cx="4549966" cy="4549966"/>
          </a:xfrm>
        </p:spPr>
      </p:pic>
      <p:pic>
        <p:nvPicPr>
          <p:cNvPr id="9" name="Graphic 8" descr="Teacher with solid fill">
            <a:extLst>
              <a:ext uri="{FF2B5EF4-FFF2-40B4-BE49-F238E27FC236}">
                <a16:creationId xmlns:a16="http://schemas.microsoft.com/office/drawing/2014/main" id="{132085C7-F07E-46B0-B050-17C2EAC4405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21371" y="2093205"/>
            <a:ext cx="1319236" cy="1239656"/>
          </a:xfrm>
          <a:prstGeom prst="rect">
            <a:avLst/>
          </a:prstGeom>
        </p:spPr>
      </p:pic>
    </p:spTree>
    <p:extLst>
      <p:ext uri="{BB962C8B-B14F-4D97-AF65-F5344CB8AC3E}">
        <p14:creationId xmlns:p14="http://schemas.microsoft.com/office/powerpoint/2010/main" val="3069709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65E26-D232-48C1-A203-969AFD77F9B6}"/>
              </a:ext>
            </a:extLst>
          </p:cNvPr>
          <p:cNvSpPr>
            <a:spLocks noGrp="1"/>
          </p:cNvSpPr>
          <p:nvPr>
            <p:ph type="title"/>
          </p:nvPr>
        </p:nvSpPr>
        <p:spPr>
          <a:xfrm>
            <a:off x="543780" y="551104"/>
            <a:ext cx="11277600" cy="1237590"/>
          </a:xfrm>
        </p:spPr>
        <p:txBody>
          <a:bodyPr>
            <a:normAutofit/>
          </a:bodyPr>
          <a:lstStyle/>
          <a:p>
            <a:r>
              <a:rPr lang="lt-LT" sz="3200" b="1" dirty="0">
                <a:latin typeface="+mn-lt"/>
              </a:rPr>
              <a:t>Use your thinking time</a:t>
            </a:r>
            <a:br>
              <a:rPr lang="ru-RU" sz="3200" b="1" dirty="0">
                <a:latin typeface="+mn-lt"/>
              </a:rPr>
            </a:br>
            <a:r>
              <a:rPr lang="ru-RU" sz="3200" b="1" dirty="0">
                <a:solidFill>
                  <a:schemeClr val="tx1"/>
                </a:solidFill>
                <a:latin typeface="+mn-lt"/>
              </a:rPr>
              <a:t>Используйте свое время на размышления</a:t>
            </a:r>
            <a:endParaRPr lang="lt-LT" sz="3200" b="1">
              <a:solidFill>
                <a:schemeClr val="tx1"/>
              </a:solidFill>
              <a:latin typeface="+mn-lt"/>
              <a:cs typeface="Calibri"/>
            </a:endParaRPr>
          </a:p>
        </p:txBody>
      </p:sp>
      <p:pic>
        <p:nvPicPr>
          <p:cNvPr id="5" name="Content Placeholder 4" descr="Reflection with solid fill">
            <a:extLst>
              <a:ext uri="{FF2B5EF4-FFF2-40B4-BE49-F238E27FC236}">
                <a16:creationId xmlns:a16="http://schemas.microsoft.com/office/drawing/2014/main" id="{E728913B-7339-4D3F-A3D2-58F02ED98B12}"/>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76241" y="2031541"/>
            <a:ext cx="4472848" cy="4472848"/>
          </a:xfrm>
        </p:spPr>
      </p:pic>
    </p:spTree>
    <p:extLst>
      <p:ext uri="{BB962C8B-B14F-4D97-AF65-F5344CB8AC3E}">
        <p14:creationId xmlns:p14="http://schemas.microsoft.com/office/powerpoint/2010/main" val="517814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F9F99-FC33-422F-AF82-024C6A634384}"/>
              </a:ext>
            </a:extLst>
          </p:cNvPr>
          <p:cNvSpPr>
            <a:spLocks noGrp="1"/>
          </p:cNvSpPr>
          <p:nvPr>
            <p:ph type="title"/>
          </p:nvPr>
        </p:nvSpPr>
        <p:spPr/>
        <p:txBody>
          <a:bodyPr vert="horz" lIns="91440" tIns="45720" rIns="91440" bIns="45720" rtlCol="0" anchor="b">
            <a:noAutofit/>
          </a:bodyPr>
          <a:lstStyle/>
          <a:p>
            <a:r>
              <a:rPr lang="en-US" sz="3200" b="1" i="0" dirty="0">
                <a:effectLst/>
                <a:latin typeface="+mn-lt"/>
              </a:rPr>
              <a:t>Apply knowledge of one area into another</a:t>
            </a:r>
            <a:br>
              <a:rPr lang="ru-RU" sz="3200" b="1" dirty="0">
                <a:latin typeface="+mn-lt"/>
              </a:rPr>
            </a:br>
            <a:r>
              <a:rPr lang="ru-RU" sz="3200" b="1" dirty="0">
                <a:solidFill>
                  <a:schemeClr val="tx1"/>
                </a:solidFill>
                <a:latin typeface="+mn-lt"/>
              </a:rPr>
              <a:t>Применять знания из одной области в другой</a:t>
            </a:r>
            <a:endParaRPr lang="lt-LT" sz="3200">
              <a:solidFill>
                <a:schemeClr val="tx1"/>
              </a:solidFill>
              <a:latin typeface="Calibri"/>
              <a:cs typeface="Calibri"/>
            </a:endParaRPr>
          </a:p>
        </p:txBody>
      </p:sp>
      <p:sp>
        <p:nvSpPr>
          <p:cNvPr id="3" name="Content Placeholder 2">
            <a:extLst>
              <a:ext uri="{FF2B5EF4-FFF2-40B4-BE49-F238E27FC236}">
                <a16:creationId xmlns:a16="http://schemas.microsoft.com/office/drawing/2014/main" id="{23EBA3FD-6A8C-40D7-8A62-5D11DF2A3A3F}"/>
              </a:ext>
            </a:extLst>
          </p:cNvPr>
          <p:cNvSpPr>
            <a:spLocks noGrp="1"/>
          </p:cNvSpPr>
          <p:nvPr>
            <p:ph idx="1"/>
          </p:nvPr>
        </p:nvSpPr>
        <p:spPr>
          <a:xfrm>
            <a:off x="263611" y="1779456"/>
            <a:ext cx="11277600" cy="4214943"/>
          </a:xfrm>
        </p:spPr>
        <p:style>
          <a:lnRef idx="2">
            <a:schemeClr val="accent3"/>
          </a:lnRef>
          <a:fillRef idx="1">
            <a:schemeClr val="lt1"/>
          </a:fillRef>
          <a:effectRef idx="0">
            <a:schemeClr val="accent3"/>
          </a:effectRef>
          <a:fontRef idx="minor">
            <a:schemeClr val="dk1"/>
          </a:fontRef>
        </p:style>
        <p:txBody>
          <a:bodyPr vert="horz" lIns="0" tIns="45720" rIns="0" bIns="45720" rtlCol="0" anchor="t">
            <a:normAutofit fontScale="92500" lnSpcReduction="20000"/>
          </a:bodyPr>
          <a:lstStyle/>
          <a:p>
            <a:r>
              <a:rPr lang="en-US" sz="2800" b="0" i="0" dirty="0">
                <a:solidFill>
                  <a:srgbClr val="0070C0"/>
                </a:solidFill>
                <a:effectLst/>
              </a:rPr>
              <a:t>Elon Musk said:</a:t>
            </a:r>
            <a:endParaRPr lang="ru-RU" sz="2800" b="0" i="0">
              <a:solidFill>
                <a:srgbClr val="0070C0"/>
              </a:solidFill>
              <a:effectLst/>
              <a:cs typeface="Calibri"/>
            </a:endParaRPr>
          </a:p>
          <a:p>
            <a:r>
              <a:rPr lang="ru-RU" sz="2800" dirty="0">
                <a:solidFill>
                  <a:schemeClr val="tx1"/>
                </a:solidFill>
              </a:rPr>
              <a:t>Илон </a:t>
            </a:r>
            <a:r>
              <a:rPr lang="ru-RU" sz="2800" dirty="0" err="1">
                <a:solidFill>
                  <a:schemeClr val="tx1"/>
                </a:solidFill>
              </a:rPr>
              <a:t>Маск</a:t>
            </a:r>
            <a:r>
              <a:rPr lang="ru-RU" sz="2800" dirty="0">
                <a:solidFill>
                  <a:schemeClr val="tx1"/>
                </a:solidFill>
              </a:rPr>
              <a:t> сказал:</a:t>
            </a:r>
            <a:endParaRPr lang="ru-RU" sz="2800" dirty="0">
              <a:solidFill>
                <a:schemeClr val="tx1"/>
              </a:solidFill>
              <a:cs typeface="Calibri"/>
            </a:endParaRPr>
          </a:p>
          <a:p>
            <a:endParaRPr lang="en-US" sz="2800" b="0" i="0" dirty="0">
              <a:solidFill>
                <a:srgbClr val="002060"/>
              </a:solidFill>
              <a:effectLst/>
            </a:endParaRPr>
          </a:p>
          <a:p>
            <a:r>
              <a:rPr lang="en-US" sz="2800" b="0" i="0" dirty="0">
                <a:solidFill>
                  <a:srgbClr val="0070C0"/>
                </a:solidFill>
                <a:effectLst/>
              </a:rPr>
              <a:t>“One bit of advice: it is important to view knowledge as sort of a semantic tree. Make sure you understand the fundamental principles, i.e. the trunk and big branches before you get into the leaves/details or there is nothing for them to hang on to.”</a:t>
            </a:r>
            <a:endParaRPr lang="ru-RU" sz="2800" b="0" i="0">
              <a:solidFill>
                <a:srgbClr val="0070C0"/>
              </a:solidFill>
              <a:effectLst/>
              <a:cs typeface="Calibri"/>
            </a:endParaRPr>
          </a:p>
          <a:p>
            <a:r>
              <a:rPr lang="ru-RU" sz="2800" dirty="0">
                <a:solidFill>
                  <a:schemeClr val="tx1"/>
                </a:solidFill>
              </a:rPr>
              <a:t>«Один небольшой совет: важно рассматривать знания как своего рода семантическое дерево. Убедитесь, что вы понимаете основные принципы, то есть ствол и большие ветви, прежде чем переходить к листьям/деталям, иначе им не за что будет держаться».</a:t>
            </a:r>
            <a:endParaRPr lang="ru-RU" sz="2800" dirty="0">
              <a:solidFill>
                <a:schemeClr val="tx1"/>
              </a:solidFill>
              <a:cs typeface="Calibri"/>
            </a:endParaRPr>
          </a:p>
        </p:txBody>
      </p:sp>
    </p:spTree>
    <p:extLst>
      <p:ext uri="{BB962C8B-B14F-4D97-AF65-F5344CB8AC3E}">
        <p14:creationId xmlns:p14="http://schemas.microsoft.com/office/powerpoint/2010/main" val="4224189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5091A-6FD1-4949-9692-81C63C491081}"/>
              </a:ext>
            </a:extLst>
          </p:cNvPr>
          <p:cNvSpPr>
            <a:spLocks noGrp="1"/>
          </p:cNvSpPr>
          <p:nvPr>
            <p:ph type="ctrTitle"/>
          </p:nvPr>
        </p:nvSpPr>
        <p:spPr/>
        <p:txBody>
          <a:bodyPr>
            <a:normAutofit/>
          </a:bodyPr>
          <a:lstStyle/>
          <a:p>
            <a:r>
              <a:rPr lang="en-US" sz="4800" b="1" i="0" dirty="0">
                <a:effectLst/>
                <a:latin typeface="+mn-lt"/>
              </a:rPr>
              <a:t>Creative Idea Generation Methods</a:t>
            </a:r>
            <a:r>
              <a:rPr lang="ru-RU" sz="4800" b="1" dirty="0">
                <a:latin typeface="Calibri"/>
                <a:cs typeface="Calibri"/>
              </a:rPr>
              <a:t> </a:t>
            </a:r>
            <a:br>
              <a:rPr lang="ru-RU" sz="4800" b="1" dirty="0">
                <a:latin typeface="Calibri"/>
              </a:rPr>
            </a:br>
            <a:r>
              <a:rPr lang="ru-RU" sz="4800" b="1" dirty="0">
                <a:solidFill>
                  <a:schemeClr val="tx1"/>
                </a:solidFill>
                <a:latin typeface="+mn-lt"/>
              </a:rPr>
              <a:t>Методы генерации творческих идей</a:t>
            </a:r>
            <a:endParaRPr lang="lt-LT" sz="4800" b="1">
              <a:solidFill>
                <a:schemeClr val="tx1"/>
              </a:solidFill>
              <a:latin typeface="+mn-lt"/>
              <a:cs typeface="Calibri"/>
            </a:endParaRPr>
          </a:p>
        </p:txBody>
      </p:sp>
    </p:spTree>
    <p:extLst>
      <p:ext uri="{BB962C8B-B14F-4D97-AF65-F5344CB8AC3E}">
        <p14:creationId xmlns:p14="http://schemas.microsoft.com/office/powerpoint/2010/main" val="719619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4EBF50E-7F3C-4053-A496-142AB8DEF1FF}"/>
              </a:ext>
            </a:extLst>
          </p:cNvPr>
          <p:cNvGraphicFramePr>
            <a:graphicFrameLocks noGrp="1"/>
          </p:cNvGraphicFramePr>
          <p:nvPr>
            <p:ph idx="1"/>
            <p:extLst>
              <p:ext uri="{D42A27DB-BD31-4B8C-83A1-F6EECF244321}">
                <p14:modId xmlns:p14="http://schemas.microsoft.com/office/powerpoint/2010/main" val="679124105"/>
              </p:ext>
            </p:extLst>
          </p:nvPr>
        </p:nvGraphicFramePr>
        <p:xfrm>
          <a:off x="-558800" y="1354667"/>
          <a:ext cx="12547600" cy="47582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0078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652AD-D057-42C0-85B8-DBF0F17D53DE}"/>
              </a:ext>
            </a:extLst>
          </p:cNvPr>
          <p:cNvSpPr>
            <a:spLocks noGrp="1"/>
          </p:cNvSpPr>
          <p:nvPr>
            <p:ph type="title"/>
          </p:nvPr>
        </p:nvSpPr>
        <p:spPr>
          <a:xfrm>
            <a:off x="263611" y="479409"/>
            <a:ext cx="11277600" cy="1102124"/>
          </a:xfrm>
        </p:spPr>
        <p:txBody>
          <a:bodyPr>
            <a:normAutofit/>
          </a:bodyPr>
          <a:lstStyle/>
          <a:p>
            <a:r>
              <a:rPr lang="lt-LT" sz="3600" b="1" i="0" u="none" strike="noStrike" baseline="0" dirty="0">
                <a:latin typeface="+mn-lt"/>
              </a:rPr>
              <a:t>THE BEST IDEA</a:t>
            </a:r>
            <a:r>
              <a:rPr lang="en-US" sz="3600" b="1" i="0" u="none" strike="noStrike" baseline="0" dirty="0">
                <a:latin typeface="+mn-lt"/>
              </a:rPr>
              <a:t> </a:t>
            </a:r>
            <a:r>
              <a:rPr lang="lt-LT" sz="3600" b="1" i="0" u="none" strike="noStrike" baseline="0" dirty="0">
                <a:latin typeface="+mn-lt"/>
              </a:rPr>
              <a:t>KILLERS</a:t>
            </a:r>
            <a:br>
              <a:rPr lang="ru-RU" sz="3600" b="1" dirty="0">
                <a:latin typeface="+mn-lt"/>
              </a:rPr>
            </a:br>
            <a:r>
              <a:rPr lang="ru-RU" sz="3600" b="1" dirty="0">
                <a:solidFill>
                  <a:schemeClr val="tx1"/>
                </a:solidFill>
                <a:latin typeface="+mn-lt"/>
              </a:rPr>
              <a:t>КИЛЛЕРЫ ЛУЧШИХ ИДЕЙ</a:t>
            </a:r>
            <a:endParaRPr lang="lt-LT" sz="3600" b="1">
              <a:solidFill>
                <a:schemeClr val="tx1"/>
              </a:solidFill>
              <a:latin typeface="+mn-lt"/>
              <a:cs typeface="Calibri"/>
            </a:endParaRPr>
          </a:p>
        </p:txBody>
      </p:sp>
      <p:sp>
        <p:nvSpPr>
          <p:cNvPr id="3" name="Content Placeholder 2">
            <a:extLst>
              <a:ext uri="{FF2B5EF4-FFF2-40B4-BE49-F238E27FC236}">
                <a16:creationId xmlns:a16="http://schemas.microsoft.com/office/drawing/2014/main" id="{48EDCD00-68A7-468A-B5B2-01D5149032A4}"/>
              </a:ext>
            </a:extLst>
          </p:cNvPr>
          <p:cNvSpPr>
            <a:spLocks noGrp="1"/>
          </p:cNvSpPr>
          <p:nvPr>
            <p:ph idx="1"/>
          </p:nvPr>
        </p:nvSpPr>
        <p:spPr>
          <a:xfrm>
            <a:off x="263611" y="1845733"/>
            <a:ext cx="5409056" cy="4599133"/>
          </a:xfrm>
        </p:spPr>
        <p:txBody>
          <a:bodyPr>
            <a:noAutofit/>
          </a:bodyPr>
          <a:lstStyle/>
          <a:p>
            <a:pPr algn="l"/>
            <a:r>
              <a:rPr lang="lt-LT" sz="2400" b="0" i="0" u="none" strike="noStrike" baseline="0" dirty="0"/>
              <a:t>Is to say…..</a:t>
            </a:r>
          </a:p>
          <a:p>
            <a:pPr algn="l"/>
            <a:r>
              <a:rPr lang="en-US" sz="2400" b="0" i="0" u="none" strike="noStrike" baseline="0" dirty="0"/>
              <a:t>- </a:t>
            </a:r>
            <a:r>
              <a:rPr lang="lt-LT" sz="2400" b="0" i="0" u="none" strike="noStrike" baseline="0" dirty="0"/>
              <a:t> It already exists!</a:t>
            </a:r>
          </a:p>
          <a:p>
            <a:pPr algn="l"/>
            <a:r>
              <a:rPr lang="en-US" sz="2400" b="0" i="0" u="none" strike="noStrike" baseline="0" dirty="0"/>
              <a:t>- </a:t>
            </a:r>
            <a:r>
              <a:rPr lang="lt-LT" sz="2400" b="0" i="0" u="none" strike="noStrike" baseline="0" dirty="0"/>
              <a:t> We have tried that!</a:t>
            </a:r>
          </a:p>
          <a:p>
            <a:pPr algn="l"/>
            <a:r>
              <a:rPr lang="en-US" sz="2400" b="0" i="0" u="none" strike="noStrike" baseline="0" dirty="0"/>
              <a:t>-  It is not our way of thinking!</a:t>
            </a:r>
          </a:p>
          <a:p>
            <a:pPr algn="l"/>
            <a:r>
              <a:rPr lang="en-US" sz="2400" b="0" i="0" u="none" strike="noStrike" baseline="0" dirty="0"/>
              <a:t>-  That is our system not ready for!</a:t>
            </a:r>
          </a:p>
          <a:p>
            <a:pPr algn="l"/>
            <a:r>
              <a:rPr lang="lt-LT" sz="2400" b="0" i="0" u="none" strike="noStrike" baseline="0" dirty="0"/>
              <a:t> </a:t>
            </a:r>
            <a:r>
              <a:rPr lang="en-US" sz="2400" b="0" i="0" u="none" strike="noStrike" baseline="0" dirty="0"/>
              <a:t>- </a:t>
            </a:r>
            <a:r>
              <a:rPr lang="lt-LT" sz="2400" b="0" i="0" u="none" strike="noStrike" baseline="0" dirty="0"/>
              <a:t>Our workplace is special!</a:t>
            </a:r>
          </a:p>
          <a:p>
            <a:pPr algn="l"/>
            <a:r>
              <a:rPr lang="en-US" sz="2400" b="0" i="0" u="none" strike="noStrike" baseline="0" dirty="0"/>
              <a:t> - That only takes place in theory!</a:t>
            </a:r>
          </a:p>
          <a:p>
            <a:pPr algn="l"/>
            <a:r>
              <a:rPr lang="lt-LT" sz="2400" b="0" i="0" u="none" strike="noStrike" baseline="0" dirty="0"/>
              <a:t> </a:t>
            </a:r>
            <a:r>
              <a:rPr lang="en-US" sz="2400" b="0" i="0" u="none" strike="noStrike" baseline="0" dirty="0"/>
              <a:t>- </a:t>
            </a:r>
            <a:r>
              <a:rPr lang="lt-LT" sz="2400" b="0" i="0" u="none" strike="noStrike" baseline="0" dirty="0"/>
              <a:t>To</a:t>
            </a:r>
            <a:r>
              <a:rPr lang="ru-RU" sz="2400" b="0" i="0" u="none" strike="noStrike" baseline="0" dirty="0"/>
              <a:t>о</a:t>
            </a:r>
            <a:r>
              <a:rPr lang="lt-LT" sz="2400" b="0" i="0" u="none" strike="noStrike" baseline="0" dirty="0"/>
              <a:t> simple!</a:t>
            </a:r>
          </a:p>
          <a:p>
            <a:pPr algn="l"/>
            <a:r>
              <a:rPr lang="lt-LT" sz="2400" b="0" i="0" u="none" strike="noStrike" baseline="0" dirty="0"/>
              <a:t> </a:t>
            </a:r>
            <a:r>
              <a:rPr lang="en-US" sz="2400" b="0" i="0" u="none" strike="noStrike" baseline="0" dirty="0"/>
              <a:t>- </a:t>
            </a:r>
            <a:r>
              <a:rPr lang="lt-LT" sz="2400" b="0" i="0" u="none" strike="noStrike" baseline="0" dirty="0"/>
              <a:t>Oh yes, but…..!</a:t>
            </a:r>
            <a:endParaRPr lang="lt-LT" sz="2400" dirty="0"/>
          </a:p>
        </p:txBody>
      </p:sp>
      <p:sp>
        <p:nvSpPr>
          <p:cNvPr id="4" name="Content Placeholder 2">
            <a:extLst>
              <a:ext uri="{FF2B5EF4-FFF2-40B4-BE49-F238E27FC236}">
                <a16:creationId xmlns:a16="http://schemas.microsoft.com/office/drawing/2014/main" id="{48EDCD00-68A7-468A-B5B2-01D5149032A4}"/>
              </a:ext>
            </a:extLst>
          </p:cNvPr>
          <p:cNvSpPr txBox="1">
            <a:spLocks/>
          </p:cNvSpPr>
          <p:nvPr/>
        </p:nvSpPr>
        <p:spPr>
          <a:xfrm>
            <a:off x="5902411" y="1779458"/>
            <a:ext cx="6001722" cy="4599133"/>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ru-RU" sz="2400" dirty="0">
                <a:solidFill>
                  <a:schemeClr val="tx1"/>
                </a:solidFill>
              </a:rPr>
              <a:t>Сказать… ..</a:t>
            </a:r>
          </a:p>
          <a:p>
            <a:r>
              <a:rPr lang="ru-RU" sz="2400" dirty="0">
                <a:solidFill>
                  <a:schemeClr val="tx1"/>
                </a:solidFill>
              </a:rPr>
              <a:t>- Это уже существует!</a:t>
            </a:r>
          </a:p>
          <a:p>
            <a:r>
              <a:rPr lang="ru-RU" sz="2400" dirty="0">
                <a:solidFill>
                  <a:schemeClr val="tx1"/>
                </a:solidFill>
              </a:rPr>
              <a:t>- Мы это пробовали!</a:t>
            </a:r>
          </a:p>
          <a:p>
            <a:r>
              <a:rPr lang="ru-RU" sz="2400" dirty="0">
                <a:solidFill>
                  <a:schemeClr val="tx1"/>
                </a:solidFill>
              </a:rPr>
              <a:t>- Это не наш образ мышления!</a:t>
            </a:r>
          </a:p>
          <a:p>
            <a:r>
              <a:rPr lang="ru-RU" sz="2400" dirty="0">
                <a:solidFill>
                  <a:schemeClr val="tx1"/>
                </a:solidFill>
              </a:rPr>
              <a:t>- Это то  к чему наша система еще не готова!</a:t>
            </a:r>
          </a:p>
          <a:p>
            <a:r>
              <a:rPr lang="ru-RU" sz="2400" dirty="0">
                <a:solidFill>
                  <a:schemeClr val="tx1"/>
                </a:solidFill>
              </a:rPr>
              <a:t>- Наше рабочее место особенное!</a:t>
            </a:r>
          </a:p>
          <a:p>
            <a:r>
              <a:rPr lang="ru-RU" sz="2400" dirty="0">
                <a:solidFill>
                  <a:schemeClr val="tx1"/>
                </a:solidFill>
              </a:rPr>
              <a:t>- Это имеет место только в теории!</a:t>
            </a:r>
          </a:p>
          <a:p>
            <a:r>
              <a:rPr lang="ru-RU" sz="2400" dirty="0">
                <a:solidFill>
                  <a:schemeClr val="tx1"/>
                </a:solidFill>
              </a:rPr>
              <a:t>- Слишком просто!</a:t>
            </a:r>
          </a:p>
          <a:p>
            <a:r>
              <a:rPr lang="ru-RU" sz="2400" dirty="0">
                <a:solidFill>
                  <a:schemeClr val="tx1"/>
                </a:solidFill>
              </a:rPr>
              <a:t>- О да, но… ..!</a:t>
            </a:r>
            <a:endParaRPr lang="lt-LT" sz="2400" dirty="0">
              <a:solidFill>
                <a:schemeClr val="tx1"/>
              </a:solidFill>
            </a:endParaRPr>
          </a:p>
        </p:txBody>
      </p:sp>
    </p:spTree>
    <p:extLst>
      <p:ext uri="{BB962C8B-B14F-4D97-AF65-F5344CB8AC3E}">
        <p14:creationId xmlns:p14="http://schemas.microsoft.com/office/powerpoint/2010/main" val="24217994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57111-C07C-4D45-B761-FF862C7CAE53}"/>
              </a:ext>
            </a:extLst>
          </p:cNvPr>
          <p:cNvSpPr>
            <a:spLocks noGrp="1"/>
          </p:cNvSpPr>
          <p:nvPr>
            <p:ph type="ctrTitle"/>
          </p:nvPr>
        </p:nvSpPr>
        <p:spPr>
          <a:xfrm>
            <a:off x="710180" y="1320800"/>
            <a:ext cx="10422854" cy="4961467"/>
          </a:xfrm>
        </p:spPr>
        <p:txBody>
          <a:bodyPr vert="horz" lIns="91440" tIns="45720" rIns="91440" bIns="45720" rtlCol="0" anchor="b">
            <a:noAutofit/>
          </a:bodyPr>
          <a:lstStyle/>
          <a:p>
            <a:pPr algn="r"/>
            <a:r>
              <a:rPr lang="en-US" sz="4000" b="1" dirty="0">
                <a:effectLst/>
                <a:latin typeface="+mn-lt"/>
              </a:rPr>
              <a:t>Imagination is more important than knowledge</a:t>
            </a:r>
            <a:br>
              <a:rPr lang="en-US" sz="4000" b="1" dirty="0">
                <a:latin typeface="+mn-lt"/>
              </a:rPr>
            </a:br>
            <a:r>
              <a:rPr lang="en-US" sz="4000" b="1" dirty="0">
                <a:effectLst/>
                <a:latin typeface="+mn-lt"/>
              </a:rPr>
              <a:t> </a:t>
            </a:r>
            <a:br>
              <a:rPr lang="en-US" sz="4000" b="1" dirty="0">
                <a:effectLst/>
                <a:latin typeface="+mn-lt"/>
              </a:rPr>
            </a:br>
            <a:r>
              <a:rPr lang="en-US" sz="4000" b="1" dirty="0">
                <a:effectLst/>
                <a:latin typeface="+mn-lt"/>
              </a:rPr>
              <a:t> </a:t>
            </a:r>
            <a:r>
              <a:rPr lang="en-US" sz="4000" b="1" dirty="0">
                <a:latin typeface="+mn-lt"/>
              </a:rPr>
              <a:t>Albert Einstein</a:t>
            </a:r>
            <a:br>
              <a:rPr lang="ru-RU" sz="4000" b="1" dirty="0">
                <a:latin typeface="+mn-lt"/>
              </a:rPr>
            </a:br>
            <a:br>
              <a:rPr lang="en-US" sz="4000" b="1" i="0" dirty="0">
                <a:effectLst/>
                <a:latin typeface="Calibri"/>
              </a:rPr>
            </a:br>
            <a:r>
              <a:rPr lang="ru-RU" sz="4000" b="1" dirty="0">
                <a:solidFill>
                  <a:schemeClr val="tx1"/>
                </a:solidFill>
                <a:latin typeface="+mn-lt"/>
              </a:rPr>
              <a:t>Воображение важнее знаний </a:t>
            </a:r>
            <a:br>
              <a:rPr lang="ru-RU" sz="4000" b="1" dirty="0">
                <a:latin typeface="+mn-lt"/>
              </a:rPr>
            </a:br>
            <a:br>
              <a:rPr lang="ru-RU" sz="4000" b="1" dirty="0">
                <a:latin typeface="+mn-lt"/>
              </a:rPr>
            </a:br>
            <a:r>
              <a:rPr lang="ru-RU" sz="4000" b="1" dirty="0">
                <a:solidFill>
                  <a:schemeClr val="tx1"/>
                </a:solidFill>
                <a:latin typeface="+mn-lt"/>
              </a:rPr>
              <a:t>Альберт Эйнштейн</a:t>
            </a:r>
            <a:br>
              <a:rPr lang="ru-RU" sz="4000" b="1" dirty="0">
                <a:effectLst/>
                <a:latin typeface="Calibri"/>
              </a:rPr>
            </a:br>
            <a:endParaRPr lang="lt-LT" sz="4000">
              <a:solidFill>
                <a:schemeClr val="tx1"/>
              </a:solidFill>
              <a:latin typeface="Calibri"/>
              <a:cs typeface="Calibri"/>
            </a:endParaRPr>
          </a:p>
        </p:txBody>
      </p:sp>
    </p:spTree>
    <p:extLst>
      <p:ext uri="{BB962C8B-B14F-4D97-AF65-F5344CB8AC3E}">
        <p14:creationId xmlns:p14="http://schemas.microsoft.com/office/powerpoint/2010/main" val="492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B4086E4-B924-4F97-84E2-806363B63EDD}"/>
              </a:ext>
            </a:extLst>
          </p:cNvPr>
          <p:cNvSpPr>
            <a:spLocks noGrp="1"/>
          </p:cNvSpPr>
          <p:nvPr>
            <p:ph idx="1"/>
          </p:nvPr>
        </p:nvSpPr>
        <p:spPr/>
        <p:txBody>
          <a:bodyPr vert="horz" lIns="0" tIns="45720" rIns="0" bIns="45720" rtlCol="0" anchor="t">
            <a:normAutofit fontScale="77500" lnSpcReduction="20000"/>
          </a:bodyPr>
          <a:lstStyle/>
          <a:p>
            <a:pPr>
              <a:spcBef>
                <a:spcPts val="0"/>
              </a:spcBef>
              <a:spcAft>
                <a:spcPts val="0"/>
              </a:spcAft>
            </a:pPr>
            <a:r>
              <a:rPr lang="lt-LT" dirty="0">
                <a:solidFill>
                  <a:schemeClr val="tx1"/>
                </a:solidFill>
              </a:rPr>
              <a:t>Byrge, C., &amp; Hansen, S. 2012. The Creative Platform: A new paradigm for teaching creativity. Problems of Education in the 21st Century. </a:t>
            </a:r>
            <a:endParaRPr lang="en-US" dirty="0">
              <a:solidFill>
                <a:schemeClr val="tx1"/>
              </a:solidFill>
              <a:cs typeface="Calibri"/>
            </a:endParaRPr>
          </a:p>
          <a:p>
            <a:pPr>
              <a:spcBef>
                <a:spcPts val="0"/>
              </a:spcBef>
              <a:spcAft>
                <a:spcPts val="0"/>
              </a:spcAft>
            </a:pPr>
            <a:endParaRPr lang="en-US" dirty="0">
              <a:solidFill>
                <a:schemeClr val="tx1"/>
              </a:solidFill>
              <a:cs typeface="Calibri"/>
            </a:endParaRPr>
          </a:p>
          <a:p>
            <a:pPr>
              <a:spcBef>
                <a:spcPts val="0"/>
              </a:spcBef>
              <a:spcAft>
                <a:spcPts val="0"/>
              </a:spcAft>
            </a:pPr>
            <a:r>
              <a:rPr lang="en-US" dirty="0">
                <a:solidFill>
                  <a:schemeClr val="tx1"/>
                </a:solidFill>
              </a:rPr>
              <a:t>Byrge C &amp; Hansen S. 2009. The creative platform: a didactic approach for unlimited application of knowledge in interdisciplinary and intercultural groups, European Journal of Engineering Education, 34:3, 235-250</a:t>
            </a:r>
            <a:endParaRPr lang="en-US" dirty="0">
              <a:solidFill>
                <a:schemeClr val="tx1"/>
              </a:solidFill>
              <a:cs typeface="Calibri"/>
            </a:endParaRPr>
          </a:p>
          <a:p>
            <a:pPr>
              <a:spcBef>
                <a:spcPts val="0"/>
              </a:spcBef>
              <a:spcAft>
                <a:spcPts val="0"/>
              </a:spcAft>
            </a:pPr>
            <a:endParaRPr lang="en-US" dirty="0">
              <a:solidFill>
                <a:schemeClr val="tx1"/>
              </a:solidFill>
              <a:cs typeface="Calibri"/>
            </a:endParaRPr>
          </a:p>
          <a:p>
            <a:r>
              <a:rPr lang="en-US" dirty="0">
                <a:solidFill>
                  <a:schemeClr val="tx1"/>
                </a:solidFill>
              </a:rPr>
              <a:t>Byrge C &amp; Hansen S. 2008. “Knowledge Management in Creativity: A Perspective on the Connection between Knowledge and Creativity”</a:t>
            </a:r>
            <a:endParaRPr lang="lt-LT">
              <a:solidFill>
                <a:schemeClr val="tx1"/>
              </a:solidFill>
              <a:cs typeface="Calibri"/>
            </a:endParaRPr>
          </a:p>
          <a:p>
            <a:r>
              <a:rPr lang="en-US" sz="2000" b="0" dirty="0">
                <a:solidFill>
                  <a:srgbClr val="000000"/>
                </a:solidFill>
                <a:effectLst/>
              </a:rPr>
              <a:t>Man J. Creating innovation. Work Study. 2001;50(6):229–34</a:t>
            </a:r>
            <a:endParaRPr lang="en-US" sz="2000" b="0" dirty="0">
              <a:solidFill>
                <a:srgbClr val="000000"/>
              </a:solidFill>
              <a:effectLst/>
              <a:cs typeface="Calibri"/>
            </a:endParaRPr>
          </a:p>
          <a:p>
            <a:r>
              <a:rPr lang="en-US" sz="2000" b="0" dirty="0">
                <a:solidFill>
                  <a:srgbClr val="000000"/>
                </a:solidFill>
                <a:effectLst/>
              </a:rPr>
              <a:t>Pesut DJ. 2013. Creativity and innovation: thought and action. </a:t>
            </a:r>
            <a:r>
              <a:rPr lang="en-US" sz="2000" b="0" err="1">
                <a:solidFill>
                  <a:srgbClr val="000000"/>
                </a:solidFill>
                <a:effectLst/>
              </a:rPr>
              <a:t>Creat</a:t>
            </a:r>
            <a:r>
              <a:rPr lang="en-US" sz="2000" b="0" dirty="0">
                <a:solidFill>
                  <a:srgbClr val="000000"/>
                </a:solidFill>
                <a:effectLst/>
              </a:rPr>
              <a:t> </a:t>
            </a:r>
            <a:r>
              <a:rPr lang="en-US" sz="2000" b="0" err="1">
                <a:solidFill>
                  <a:srgbClr val="000000"/>
                </a:solidFill>
                <a:effectLst/>
              </a:rPr>
              <a:t>Nurs</a:t>
            </a:r>
            <a:r>
              <a:rPr lang="en-US" dirty="0">
                <a:solidFill>
                  <a:srgbClr val="000000"/>
                </a:solidFill>
              </a:rPr>
              <a:t> </a:t>
            </a:r>
            <a:r>
              <a:rPr lang="en-US" sz="2000" b="0" dirty="0">
                <a:solidFill>
                  <a:srgbClr val="000000"/>
                </a:solidFill>
                <a:effectLst/>
              </a:rPr>
              <a:t>19(3):113–21.</a:t>
            </a:r>
            <a:endParaRPr lang="en-US" sz="2000" b="0" dirty="0">
              <a:solidFill>
                <a:srgbClr val="000000"/>
              </a:solidFill>
              <a:effectLst/>
              <a:cs typeface="Calibri"/>
            </a:endParaRPr>
          </a:p>
          <a:p>
            <a:r>
              <a:rPr lang="en-US" sz="2100" dirty="0" err="1">
                <a:solidFill>
                  <a:srgbClr val="000000"/>
                </a:solidFill>
              </a:rPr>
              <a:t>Shahsavarani</a:t>
            </a:r>
            <a:r>
              <a:rPr lang="en-US" sz="2100" dirty="0">
                <a:solidFill>
                  <a:srgbClr val="000000"/>
                </a:solidFill>
              </a:rPr>
              <a:t> Isfahani et al 2015 Nurses' Creativity: advantage </a:t>
            </a:r>
            <a:r>
              <a:rPr lang="en-US" dirty="0">
                <a:solidFill>
                  <a:schemeClr val="tx1"/>
                </a:solidFill>
              </a:rPr>
              <a:t>or disadvantage. Iran Red Crescent Med J. 2015;17(2):e20895. Published 2015 Feb 1. </a:t>
            </a:r>
            <a:endParaRPr lang="ru-RU">
              <a:solidFill>
                <a:schemeClr val="tx1"/>
              </a:solidFill>
              <a:cs typeface="Calibri"/>
            </a:endParaRPr>
          </a:p>
          <a:p>
            <a:r>
              <a:rPr lang="en-US" sz="2000" b="0" dirty="0">
                <a:solidFill>
                  <a:srgbClr val="000000"/>
                </a:solidFill>
                <a:effectLst/>
              </a:rPr>
              <a:t>Weng RH, Huang CY, Chen LM, Chang LY. 2013. Exploring the impact of transformational leadership on nurse innovation </a:t>
            </a:r>
            <a:r>
              <a:rPr lang="en-US" sz="2000" b="0" dirty="0" err="1">
                <a:solidFill>
                  <a:srgbClr val="000000"/>
                </a:solidFill>
                <a:effectLst/>
              </a:rPr>
              <a:t>behaviour</a:t>
            </a:r>
            <a:r>
              <a:rPr lang="en-US" sz="2000" b="0" dirty="0">
                <a:solidFill>
                  <a:srgbClr val="000000"/>
                </a:solidFill>
                <a:effectLst/>
              </a:rPr>
              <a:t>: a cross-sectional study. J </a:t>
            </a:r>
            <a:r>
              <a:rPr lang="en-US" sz="2000" b="0" dirty="0" err="1">
                <a:solidFill>
                  <a:srgbClr val="000000"/>
                </a:solidFill>
                <a:effectLst/>
              </a:rPr>
              <a:t>Nurs</a:t>
            </a:r>
            <a:r>
              <a:rPr lang="en-US" sz="2000" b="0" dirty="0">
                <a:solidFill>
                  <a:srgbClr val="000000"/>
                </a:solidFill>
                <a:effectLst/>
              </a:rPr>
              <a:t> Manag. 2013</a:t>
            </a:r>
            <a:r>
              <a:rPr lang="ru-RU" dirty="0">
                <a:solidFill>
                  <a:srgbClr val="000000"/>
                </a:solidFill>
              </a:rPr>
              <a:t>;</a:t>
            </a:r>
            <a:r>
              <a:rPr lang="ru-RU" sz="2000" b="0" dirty="0">
                <a:solidFill>
                  <a:srgbClr val="000000"/>
                </a:solidFill>
                <a:effectLst/>
              </a:rPr>
              <a:t> </a:t>
            </a:r>
            <a:r>
              <a:rPr lang="ru-RU" dirty="0">
                <a:solidFill>
                  <a:srgbClr val="000000"/>
                </a:solidFill>
              </a:rPr>
              <a:t>23(4):427-439</a:t>
            </a:r>
            <a:endParaRPr lang="en-US" dirty="0">
              <a:solidFill>
                <a:srgbClr val="000000"/>
              </a:solidFill>
              <a:cs typeface="Calibri"/>
            </a:endParaRPr>
          </a:p>
          <a:p>
            <a:r>
              <a:rPr lang="lt-LT" sz="2000" b="0" dirty="0">
                <a:solidFill>
                  <a:srgbClr val="000000"/>
                </a:solidFill>
                <a:effectLst/>
              </a:rPr>
              <a:t>Weng RH, Huang CY, Huang JA, Wang MH. </a:t>
            </a:r>
            <a:r>
              <a:rPr lang="fi-FI" sz="2000" b="0" dirty="0">
                <a:solidFill>
                  <a:srgbClr val="000000"/>
                </a:solidFill>
                <a:effectLst/>
              </a:rPr>
              <a:t>2012. </a:t>
            </a:r>
            <a:r>
              <a:rPr lang="lt-LT" sz="2000" b="0" dirty="0">
                <a:solidFill>
                  <a:srgbClr val="000000"/>
                </a:solidFill>
                <a:effectLst/>
              </a:rPr>
              <a:t>The cross-level impact of patient safety climate on nursing innovation: a cross-sectional questionnaire survey. J Clin Nurs. 2012;21(15-16):2262–74.</a:t>
            </a:r>
            <a:endParaRPr lang="en-US" sz="2000" b="0" dirty="0">
              <a:solidFill>
                <a:srgbClr val="000000"/>
              </a:solidFill>
              <a:effectLst/>
              <a:cs typeface="Calibri"/>
            </a:endParaRPr>
          </a:p>
          <a:p>
            <a:endParaRPr lang="en-US" dirty="0">
              <a:solidFill>
                <a:srgbClr val="000000"/>
              </a:solidFill>
              <a:cs typeface="Calibri"/>
            </a:endParaRPr>
          </a:p>
          <a:p>
            <a:endParaRPr lang="lt-LT" sz="2000" dirty="0">
              <a:cs typeface="Calibri"/>
            </a:endParaRPr>
          </a:p>
          <a:p>
            <a:endParaRPr lang="fi-FI" dirty="0">
              <a:cs typeface="Calibri"/>
            </a:endParaRPr>
          </a:p>
        </p:txBody>
      </p:sp>
      <p:sp>
        <p:nvSpPr>
          <p:cNvPr id="5" name="Title 6">
            <a:extLst>
              <a:ext uri="{FF2B5EF4-FFF2-40B4-BE49-F238E27FC236}">
                <a16:creationId xmlns:a16="http://schemas.microsoft.com/office/drawing/2014/main" id="{87BDC667-1E9B-41C5-A9DC-19FBC0EF71BB}"/>
              </a:ext>
            </a:extLst>
          </p:cNvPr>
          <p:cNvSpPr>
            <a:spLocks noGrp="1"/>
          </p:cNvSpPr>
          <p:nvPr>
            <p:ph type="title"/>
          </p:nvPr>
        </p:nvSpPr>
        <p:spPr>
          <a:xfrm>
            <a:off x="263611" y="887366"/>
            <a:ext cx="11277600" cy="808963"/>
          </a:xfrm>
        </p:spPr>
        <p:txBody>
          <a:bodyPr/>
          <a:lstStyle/>
          <a:p>
            <a:r>
              <a:rPr lang="fi-FI" dirty="0" err="1"/>
              <a:t>References</a:t>
            </a:r>
            <a:r>
              <a:rPr lang="fi-FI" dirty="0"/>
              <a:t> </a:t>
            </a:r>
            <a:r>
              <a:rPr lang="fi-FI" dirty="0">
                <a:solidFill>
                  <a:schemeClr val="tx1"/>
                </a:solidFill>
              </a:rPr>
              <a:t>/</a:t>
            </a:r>
            <a:r>
              <a:rPr lang="ru-RU" dirty="0">
                <a:solidFill>
                  <a:schemeClr val="tx1"/>
                </a:solidFill>
              </a:rPr>
              <a:t>Список использованной литературы</a:t>
            </a:r>
            <a:endParaRPr lang="fi-FI" dirty="0">
              <a:solidFill>
                <a:schemeClr val="tx1"/>
              </a:solidFill>
            </a:endParaRPr>
          </a:p>
        </p:txBody>
      </p:sp>
    </p:spTree>
    <p:extLst>
      <p:ext uri="{BB962C8B-B14F-4D97-AF65-F5344CB8AC3E}">
        <p14:creationId xmlns:p14="http://schemas.microsoft.com/office/powerpoint/2010/main" val="552716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E7830-7FF3-4DD0-BC6B-42B177FD7775}"/>
              </a:ext>
            </a:extLst>
          </p:cNvPr>
          <p:cNvSpPr>
            <a:spLocks noGrp="1"/>
          </p:cNvSpPr>
          <p:nvPr>
            <p:ph type="title"/>
          </p:nvPr>
        </p:nvSpPr>
        <p:spPr>
          <a:xfrm>
            <a:off x="263611" y="552894"/>
            <a:ext cx="11277600" cy="948693"/>
          </a:xfrm>
        </p:spPr>
        <p:txBody>
          <a:bodyPr>
            <a:normAutofit/>
          </a:bodyPr>
          <a:lstStyle/>
          <a:p>
            <a:r>
              <a:rPr lang="en-US" dirty="0">
                <a:latin typeface="Calibri"/>
                <a:cs typeface="Calibri"/>
              </a:rPr>
              <a:t>Some facts </a:t>
            </a:r>
            <a:r>
              <a:rPr lang="ru-RU" dirty="0">
                <a:latin typeface="Calibri"/>
                <a:cs typeface="Calibri"/>
              </a:rPr>
              <a:t>/ </a:t>
            </a:r>
            <a:r>
              <a:rPr lang="ru-RU" dirty="0">
                <a:solidFill>
                  <a:schemeClr val="tx1"/>
                </a:solidFill>
                <a:latin typeface="Calibri"/>
                <a:cs typeface="Calibri"/>
              </a:rPr>
              <a:t>Некоторые факты</a:t>
            </a:r>
            <a:endParaRPr lang="lt-LT">
              <a:solidFill>
                <a:schemeClr val="tx1"/>
              </a:solidFill>
              <a:latin typeface="Calibri"/>
              <a:cs typeface="Calibri"/>
            </a:endParaRPr>
          </a:p>
        </p:txBody>
      </p:sp>
      <p:sp>
        <p:nvSpPr>
          <p:cNvPr id="3" name="Content Placeholder 2">
            <a:extLst>
              <a:ext uri="{FF2B5EF4-FFF2-40B4-BE49-F238E27FC236}">
                <a16:creationId xmlns:a16="http://schemas.microsoft.com/office/drawing/2014/main" id="{6C6A796E-0E1C-4FF2-AA23-7D0126BF60F9}"/>
              </a:ext>
            </a:extLst>
          </p:cNvPr>
          <p:cNvSpPr>
            <a:spLocks noGrp="1"/>
          </p:cNvSpPr>
          <p:nvPr>
            <p:ph idx="1"/>
          </p:nvPr>
        </p:nvSpPr>
        <p:spPr>
          <a:xfrm>
            <a:off x="263611" y="1845734"/>
            <a:ext cx="5501085" cy="4023360"/>
          </a:xfrm>
        </p:spPr>
        <p:txBody>
          <a:bodyPr vert="horz" lIns="0" tIns="45720" rIns="0" bIns="45720" rtlCol="0" anchor="t">
            <a:normAutofit/>
          </a:bodyPr>
          <a:lstStyle/>
          <a:p>
            <a:r>
              <a:rPr lang="en-US" sz="1800" b="0" i="0" dirty="0">
                <a:effectLst/>
              </a:rPr>
              <a:t>In most health systems, nurses are the main professional component of ‘front line’ staff providing up to 80% of primary </a:t>
            </a:r>
            <a:r>
              <a:rPr lang="en-US" sz="1800" dirty="0"/>
              <a:t>health care</a:t>
            </a:r>
            <a:endParaRPr lang="en-US" sz="1800">
              <a:cs typeface="Calibri"/>
            </a:endParaRPr>
          </a:p>
          <a:p>
            <a:endParaRPr lang="en-US" sz="1800" dirty="0">
              <a:cs typeface="Calibri"/>
            </a:endParaRPr>
          </a:p>
          <a:p>
            <a:endParaRPr lang="en-US" sz="1800" dirty="0">
              <a:cs typeface="Calibri"/>
            </a:endParaRPr>
          </a:p>
          <a:p>
            <a:r>
              <a:rPr lang="en-US" sz="1800" dirty="0"/>
              <a:t>Today’s health care organizations need creative and innovative solutions</a:t>
            </a:r>
            <a:endParaRPr lang="lt-LT" sz="1800">
              <a:cs typeface="Calibri"/>
            </a:endParaRPr>
          </a:p>
          <a:p>
            <a:endParaRPr lang="en-US" sz="1800" b="0" i="0" dirty="0">
              <a:effectLst/>
              <a:cs typeface="Calibri"/>
            </a:endParaRPr>
          </a:p>
          <a:p>
            <a:r>
              <a:rPr lang="en-US" sz="1800" b="0" i="0" dirty="0">
                <a:effectLst/>
              </a:rPr>
              <a:t>Global nursing experts have been aggressively encouraging nurses to pursue creativity and innovation in nursing in order to improve nursing outcomes</a:t>
            </a:r>
            <a:endParaRPr lang="en-US" sz="1800" b="0" i="0" dirty="0">
              <a:effectLst/>
              <a:cs typeface="Calibri"/>
            </a:endParaRPr>
          </a:p>
          <a:p>
            <a:endParaRPr lang="en-US" sz="1800" dirty="0">
              <a:solidFill>
                <a:srgbClr val="000000"/>
              </a:solidFill>
              <a:latin typeface="Calibri"/>
              <a:cs typeface="Calibri"/>
            </a:endParaRPr>
          </a:p>
        </p:txBody>
      </p:sp>
      <p:sp>
        <p:nvSpPr>
          <p:cNvPr id="4" name="TextBox 3">
            <a:extLst>
              <a:ext uri="{FF2B5EF4-FFF2-40B4-BE49-F238E27FC236}">
                <a16:creationId xmlns:a16="http://schemas.microsoft.com/office/drawing/2014/main" id="{65DF6B50-82B3-4EC1-83BB-3B2C1C9D1416}"/>
              </a:ext>
            </a:extLst>
          </p:cNvPr>
          <p:cNvSpPr txBox="1"/>
          <p:nvPr/>
        </p:nvSpPr>
        <p:spPr>
          <a:xfrm>
            <a:off x="263611" y="5813131"/>
            <a:ext cx="10672171" cy="400110"/>
          </a:xfrm>
          <a:prstGeom prst="rect">
            <a:avLst/>
          </a:prstGeom>
          <a:noFill/>
        </p:spPr>
        <p:txBody>
          <a:bodyPr wrap="square" rtlCol="0">
            <a:spAutoFit/>
          </a:bodyPr>
          <a:lstStyle/>
          <a:p>
            <a:r>
              <a:rPr lang="en-US" sz="1000" b="0" i="0" dirty="0" err="1">
                <a:solidFill>
                  <a:srgbClr val="000000"/>
                </a:solidFill>
                <a:effectLst/>
              </a:rPr>
              <a:t>Weng</a:t>
            </a:r>
            <a:r>
              <a:rPr lang="en-US" sz="1000" b="0" i="0" dirty="0">
                <a:solidFill>
                  <a:srgbClr val="000000"/>
                </a:solidFill>
                <a:effectLst/>
              </a:rPr>
              <a:t> RH, Huang CY, Chen LM, Chang LY. Exploring the impact of transformational leadership on nurse innovation </a:t>
            </a:r>
            <a:r>
              <a:rPr lang="en-US" sz="1000" b="0" i="0" dirty="0" err="1">
                <a:solidFill>
                  <a:srgbClr val="000000"/>
                </a:solidFill>
                <a:effectLst/>
              </a:rPr>
              <a:t>behaviour</a:t>
            </a:r>
            <a:r>
              <a:rPr lang="en-US" sz="1000" b="0" i="0" dirty="0">
                <a:solidFill>
                  <a:srgbClr val="000000"/>
                </a:solidFill>
                <a:effectLst/>
              </a:rPr>
              <a:t>: a cross-sectional study. </a:t>
            </a:r>
            <a:r>
              <a:rPr lang="en-US" sz="1000" b="0" i="1" dirty="0">
                <a:solidFill>
                  <a:srgbClr val="000000"/>
                </a:solidFill>
                <a:effectLst/>
              </a:rPr>
              <a:t>J </a:t>
            </a:r>
            <a:r>
              <a:rPr lang="en-US" sz="1000" b="0" i="1" dirty="0" err="1">
                <a:solidFill>
                  <a:srgbClr val="000000"/>
                </a:solidFill>
                <a:effectLst/>
              </a:rPr>
              <a:t>Nurs</a:t>
            </a:r>
            <a:r>
              <a:rPr lang="en-US" sz="1000" b="0" i="1" dirty="0">
                <a:solidFill>
                  <a:srgbClr val="000000"/>
                </a:solidFill>
                <a:effectLst/>
              </a:rPr>
              <a:t> </a:t>
            </a:r>
            <a:r>
              <a:rPr lang="en-US" sz="1000" b="0" i="1" dirty="0" err="1">
                <a:solidFill>
                  <a:srgbClr val="000000"/>
                </a:solidFill>
                <a:effectLst/>
              </a:rPr>
              <a:t>Manag</a:t>
            </a:r>
            <a:r>
              <a:rPr lang="en-US" sz="1000" b="0" i="1" dirty="0">
                <a:solidFill>
                  <a:srgbClr val="000000"/>
                </a:solidFill>
                <a:effectLst/>
              </a:rPr>
              <a:t>. </a:t>
            </a:r>
            <a:r>
              <a:rPr lang="en-US" sz="1000" b="0" i="0" dirty="0">
                <a:solidFill>
                  <a:srgbClr val="000000"/>
                </a:solidFill>
                <a:effectLst/>
              </a:rPr>
              <a:t>2013</a:t>
            </a:r>
            <a:r>
              <a:rPr lang="ru-RU" sz="1000" dirty="0">
                <a:solidFill>
                  <a:srgbClr val="000000"/>
                </a:solidFill>
              </a:rPr>
              <a:t>; 23(4):427-439</a:t>
            </a:r>
            <a:endParaRPr lang="en-US" sz="1000" b="0" i="0" dirty="0">
              <a:solidFill>
                <a:srgbClr val="000000"/>
              </a:solidFill>
              <a:effectLst/>
            </a:endParaRPr>
          </a:p>
          <a:p>
            <a:r>
              <a:rPr lang="lt-LT" sz="1000" b="0" i="0" dirty="0" err="1">
                <a:solidFill>
                  <a:srgbClr val="000000"/>
                </a:solidFill>
                <a:effectLst/>
              </a:rPr>
              <a:t>Weng</a:t>
            </a:r>
            <a:r>
              <a:rPr lang="lt-LT" sz="1000" b="0" i="0" dirty="0">
                <a:solidFill>
                  <a:srgbClr val="000000"/>
                </a:solidFill>
                <a:effectLst/>
              </a:rPr>
              <a:t> RH, </a:t>
            </a:r>
            <a:r>
              <a:rPr lang="lt-LT" sz="1000" b="0" i="0" dirty="0" err="1">
                <a:solidFill>
                  <a:srgbClr val="000000"/>
                </a:solidFill>
                <a:effectLst/>
              </a:rPr>
              <a:t>Huang</a:t>
            </a:r>
            <a:r>
              <a:rPr lang="lt-LT" sz="1000" b="0" i="0" dirty="0">
                <a:solidFill>
                  <a:srgbClr val="000000"/>
                </a:solidFill>
                <a:effectLst/>
              </a:rPr>
              <a:t> CY, </a:t>
            </a:r>
            <a:r>
              <a:rPr lang="lt-LT" sz="1000" b="0" i="0" dirty="0" err="1">
                <a:solidFill>
                  <a:srgbClr val="000000"/>
                </a:solidFill>
                <a:effectLst/>
              </a:rPr>
              <a:t>Huang</a:t>
            </a:r>
            <a:r>
              <a:rPr lang="lt-LT" sz="1000" b="0" i="0" dirty="0">
                <a:solidFill>
                  <a:srgbClr val="000000"/>
                </a:solidFill>
                <a:effectLst/>
              </a:rPr>
              <a:t> JA, </a:t>
            </a:r>
            <a:r>
              <a:rPr lang="lt-LT" sz="1000" b="0" i="0" dirty="0" err="1">
                <a:solidFill>
                  <a:srgbClr val="000000"/>
                </a:solidFill>
                <a:effectLst/>
              </a:rPr>
              <a:t>Wang</a:t>
            </a:r>
            <a:r>
              <a:rPr lang="lt-LT" sz="1000" b="0" i="0" dirty="0">
                <a:solidFill>
                  <a:srgbClr val="000000"/>
                </a:solidFill>
                <a:effectLst/>
              </a:rPr>
              <a:t> MH. </a:t>
            </a:r>
            <a:r>
              <a:rPr lang="lt-LT" sz="1000" b="0" i="0" dirty="0" err="1">
                <a:solidFill>
                  <a:srgbClr val="000000"/>
                </a:solidFill>
                <a:effectLst/>
              </a:rPr>
              <a:t>The</a:t>
            </a:r>
            <a:r>
              <a:rPr lang="lt-LT" sz="1000" b="0" i="0" dirty="0">
                <a:solidFill>
                  <a:srgbClr val="000000"/>
                </a:solidFill>
                <a:effectLst/>
              </a:rPr>
              <a:t> </a:t>
            </a:r>
            <a:r>
              <a:rPr lang="lt-LT" sz="1000" b="0" i="0" dirty="0" err="1">
                <a:solidFill>
                  <a:srgbClr val="000000"/>
                </a:solidFill>
                <a:effectLst/>
              </a:rPr>
              <a:t>cross-level</a:t>
            </a:r>
            <a:r>
              <a:rPr lang="lt-LT" sz="1000" b="0" i="0" dirty="0">
                <a:solidFill>
                  <a:srgbClr val="000000"/>
                </a:solidFill>
                <a:effectLst/>
              </a:rPr>
              <a:t> </a:t>
            </a:r>
            <a:r>
              <a:rPr lang="lt-LT" sz="1000" b="0" i="0" dirty="0" err="1">
                <a:solidFill>
                  <a:srgbClr val="000000"/>
                </a:solidFill>
                <a:effectLst/>
              </a:rPr>
              <a:t>impact</a:t>
            </a:r>
            <a:r>
              <a:rPr lang="lt-LT" sz="1000" b="0" i="0" dirty="0">
                <a:solidFill>
                  <a:srgbClr val="000000"/>
                </a:solidFill>
                <a:effectLst/>
              </a:rPr>
              <a:t> </a:t>
            </a:r>
            <a:r>
              <a:rPr lang="lt-LT" sz="1000" b="0" i="0" dirty="0" err="1">
                <a:solidFill>
                  <a:srgbClr val="000000"/>
                </a:solidFill>
                <a:effectLst/>
              </a:rPr>
              <a:t>of</a:t>
            </a:r>
            <a:r>
              <a:rPr lang="lt-LT" sz="1000" b="0" i="0" dirty="0">
                <a:solidFill>
                  <a:srgbClr val="000000"/>
                </a:solidFill>
                <a:effectLst/>
              </a:rPr>
              <a:t> </a:t>
            </a:r>
            <a:r>
              <a:rPr lang="lt-LT" sz="1000" b="0" i="0" dirty="0" err="1">
                <a:solidFill>
                  <a:srgbClr val="000000"/>
                </a:solidFill>
                <a:effectLst/>
              </a:rPr>
              <a:t>patient</a:t>
            </a:r>
            <a:r>
              <a:rPr lang="lt-LT" sz="1000" b="0" i="0" dirty="0">
                <a:solidFill>
                  <a:srgbClr val="000000"/>
                </a:solidFill>
                <a:effectLst/>
              </a:rPr>
              <a:t> </a:t>
            </a:r>
            <a:r>
              <a:rPr lang="lt-LT" sz="1000" b="0" i="0" dirty="0" err="1">
                <a:solidFill>
                  <a:srgbClr val="000000"/>
                </a:solidFill>
                <a:effectLst/>
              </a:rPr>
              <a:t>safety</a:t>
            </a:r>
            <a:r>
              <a:rPr lang="lt-LT" sz="1000" b="0" i="0" dirty="0">
                <a:solidFill>
                  <a:srgbClr val="000000"/>
                </a:solidFill>
                <a:effectLst/>
              </a:rPr>
              <a:t> </a:t>
            </a:r>
            <a:r>
              <a:rPr lang="lt-LT" sz="1000" b="0" i="0" dirty="0" err="1">
                <a:solidFill>
                  <a:srgbClr val="000000"/>
                </a:solidFill>
                <a:effectLst/>
              </a:rPr>
              <a:t>climate</a:t>
            </a:r>
            <a:r>
              <a:rPr lang="lt-LT" sz="1000" b="0" i="0" dirty="0">
                <a:solidFill>
                  <a:srgbClr val="000000"/>
                </a:solidFill>
                <a:effectLst/>
              </a:rPr>
              <a:t> </a:t>
            </a:r>
            <a:r>
              <a:rPr lang="lt-LT" sz="1000" b="0" i="0" dirty="0" err="1">
                <a:solidFill>
                  <a:srgbClr val="000000"/>
                </a:solidFill>
                <a:effectLst/>
              </a:rPr>
              <a:t>on</a:t>
            </a:r>
            <a:r>
              <a:rPr lang="lt-LT" sz="1000" b="0" i="0" dirty="0">
                <a:solidFill>
                  <a:srgbClr val="000000"/>
                </a:solidFill>
                <a:effectLst/>
              </a:rPr>
              <a:t> </a:t>
            </a:r>
            <a:r>
              <a:rPr lang="lt-LT" sz="1000" b="0" i="0" dirty="0" err="1">
                <a:solidFill>
                  <a:srgbClr val="000000"/>
                </a:solidFill>
                <a:effectLst/>
              </a:rPr>
              <a:t>nursing</a:t>
            </a:r>
            <a:r>
              <a:rPr lang="lt-LT" sz="1000" b="0" i="0" dirty="0">
                <a:solidFill>
                  <a:srgbClr val="000000"/>
                </a:solidFill>
                <a:effectLst/>
              </a:rPr>
              <a:t> </a:t>
            </a:r>
            <a:r>
              <a:rPr lang="lt-LT" sz="1000" b="0" i="0" dirty="0" err="1">
                <a:solidFill>
                  <a:srgbClr val="000000"/>
                </a:solidFill>
                <a:effectLst/>
              </a:rPr>
              <a:t>innovation</a:t>
            </a:r>
            <a:r>
              <a:rPr lang="lt-LT" sz="1000" b="0" i="0" dirty="0">
                <a:solidFill>
                  <a:srgbClr val="000000"/>
                </a:solidFill>
                <a:effectLst/>
              </a:rPr>
              <a:t>: a </a:t>
            </a:r>
            <a:r>
              <a:rPr lang="lt-LT" sz="1000" b="0" i="0" dirty="0" err="1">
                <a:solidFill>
                  <a:srgbClr val="000000"/>
                </a:solidFill>
                <a:effectLst/>
              </a:rPr>
              <a:t>cross-sectional</a:t>
            </a:r>
            <a:r>
              <a:rPr lang="lt-LT" sz="1000" b="0" i="0" dirty="0">
                <a:solidFill>
                  <a:srgbClr val="000000"/>
                </a:solidFill>
                <a:effectLst/>
              </a:rPr>
              <a:t> </a:t>
            </a:r>
            <a:r>
              <a:rPr lang="lt-LT" sz="1000" b="0" i="0" dirty="0" err="1">
                <a:solidFill>
                  <a:srgbClr val="000000"/>
                </a:solidFill>
                <a:effectLst/>
              </a:rPr>
              <a:t>questionnaire</a:t>
            </a:r>
            <a:r>
              <a:rPr lang="lt-LT" sz="1000" b="0" i="0" dirty="0">
                <a:solidFill>
                  <a:srgbClr val="000000"/>
                </a:solidFill>
                <a:effectLst/>
              </a:rPr>
              <a:t> </a:t>
            </a:r>
            <a:r>
              <a:rPr lang="lt-LT" sz="1000" b="0" i="0" dirty="0" err="1">
                <a:solidFill>
                  <a:srgbClr val="000000"/>
                </a:solidFill>
                <a:effectLst/>
              </a:rPr>
              <a:t>survey</a:t>
            </a:r>
            <a:r>
              <a:rPr lang="lt-LT" sz="1000" b="0" i="0" dirty="0">
                <a:solidFill>
                  <a:srgbClr val="000000"/>
                </a:solidFill>
                <a:effectLst/>
              </a:rPr>
              <a:t>. </a:t>
            </a:r>
            <a:r>
              <a:rPr lang="lt-LT" sz="1000" b="0" i="1" dirty="0">
                <a:solidFill>
                  <a:srgbClr val="000000"/>
                </a:solidFill>
                <a:effectLst/>
              </a:rPr>
              <a:t>J </a:t>
            </a:r>
            <a:r>
              <a:rPr lang="lt-LT" sz="1000" b="0" i="1" dirty="0" err="1">
                <a:solidFill>
                  <a:srgbClr val="000000"/>
                </a:solidFill>
                <a:effectLst/>
              </a:rPr>
              <a:t>Clin</a:t>
            </a:r>
            <a:r>
              <a:rPr lang="lt-LT" sz="1000" b="0" i="1" dirty="0">
                <a:solidFill>
                  <a:srgbClr val="000000"/>
                </a:solidFill>
                <a:effectLst/>
              </a:rPr>
              <a:t> </a:t>
            </a:r>
            <a:r>
              <a:rPr lang="lt-LT" sz="1000" b="0" i="1" dirty="0" err="1">
                <a:solidFill>
                  <a:srgbClr val="000000"/>
                </a:solidFill>
                <a:effectLst/>
              </a:rPr>
              <a:t>Nurs</a:t>
            </a:r>
            <a:r>
              <a:rPr lang="lt-LT" sz="1000" b="0" i="1" dirty="0">
                <a:solidFill>
                  <a:srgbClr val="000000"/>
                </a:solidFill>
                <a:effectLst/>
              </a:rPr>
              <a:t>. </a:t>
            </a:r>
            <a:r>
              <a:rPr lang="lt-LT" sz="1000" b="0" i="0" dirty="0">
                <a:solidFill>
                  <a:srgbClr val="000000"/>
                </a:solidFill>
                <a:effectLst/>
              </a:rPr>
              <a:t>2012;21(15-16):2262–74.</a:t>
            </a:r>
            <a:endParaRPr lang="lt-LT" sz="1000" dirty="0"/>
          </a:p>
        </p:txBody>
      </p:sp>
      <p:sp>
        <p:nvSpPr>
          <p:cNvPr id="5" name="Content Placeholder 2">
            <a:extLst>
              <a:ext uri="{FF2B5EF4-FFF2-40B4-BE49-F238E27FC236}">
                <a16:creationId xmlns:a16="http://schemas.microsoft.com/office/drawing/2014/main" id="{6C6A796E-0E1C-4FF2-AA23-7D0126BF60F9}"/>
              </a:ext>
            </a:extLst>
          </p:cNvPr>
          <p:cNvSpPr txBox="1">
            <a:spLocks/>
          </p:cNvSpPr>
          <p:nvPr/>
        </p:nvSpPr>
        <p:spPr>
          <a:xfrm>
            <a:off x="5902411" y="1789772"/>
            <a:ext cx="5992602" cy="4013045"/>
          </a:xfrm>
          <a:prstGeom prst="rect">
            <a:avLst/>
          </a:prstGeom>
        </p:spPr>
        <p:txBody>
          <a:bodyPr vert="horz" lIns="0" tIns="45720" rIns="0" bIns="45720" rtlCol="0" anchor="t">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10000"/>
              </a:lnSpc>
            </a:pPr>
            <a:r>
              <a:rPr lang="ru-RU" sz="1800" dirty="0">
                <a:solidFill>
                  <a:schemeClr val="tx1"/>
                </a:solidFill>
              </a:rPr>
              <a:t>В большинстве систем здравоохранения, медсестры являются основным профессиональным компонентом «передового» персонала, обеспечивающего до 80% первичной медико-санитарной помощи.</a:t>
            </a:r>
            <a:endParaRPr lang="en-US" sz="1800" dirty="0">
              <a:solidFill>
                <a:schemeClr val="tx1"/>
              </a:solidFill>
              <a:cs typeface="Calibri"/>
            </a:endParaRPr>
          </a:p>
          <a:p>
            <a:pPr>
              <a:lnSpc>
                <a:spcPct val="110000"/>
              </a:lnSpc>
            </a:pPr>
            <a:endParaRPr lang="en-US" sz="1800" dirty="0">
              <a:solidFill>
                <a:schemeClr val="tx1"/>
              </a:solidFill>
              <a:cs typeface="Calibri"/>
            </a:endParaRPr>
          </a:p>
          <a:p>
            <a:pPr>
              <a:lnSpc>
                <a:spcPct val="110000"/>
              </a:lnSpc>
            </a:pPr>
            <a:r>
              <a:rPr lang="ru-RU" sz="1800" dirty="0">
                <a:solidFill>
                  <a:schemeClr val="tx1"/>
                </a:solidFill>
              </a:rPr>
              <a:t>Сегодняшним организациям здравоохранения нужны креативные и инновационные решения.</a:t>
            </a:r>
            <a:endParaRPr lang="en-US" sz="1800" dirty="0">
              <a:solidFill>
                <a:schemeClr val="tx1"/>
              </a:solidFill>
              <a:cs typeface="Calibri"/>
            </a:endParaRPr>
          </a:p>
          <a:p>
            <a:pPr>
              <a:lnSpc>
                <a:spcPct val="110000"/>
              </a:lnSpc>
            </a:pPr>
            <a:endParaRPr lang="ru-RU" sz="1800" dirty="0">
              <a:solidFill>
                <a:schemeClr val="tx1"/>
              </a:solidFill>
              <a:cs typeface="Calibri"/>
            </a:endParaRPr>
          </a:p>
          <a:p>
            <a:pPr>
              <a:lnSpc>
                <a:spcPct val="110000"/>
              </a:lnSpc>
            </a:pPr>
            <a:r>
              <a:rPr lang="ru-RU" sz="1800" dirty="0">
                <a:solidFill>
                  <a:schemeClr val="tx1"/>
                </a:solidFill>
              </a:rPr>
              <a:t>Мировые эксперты по сестринскому делу настойчиво призывают медсестер к творчеству и инновациям в сестринском деле с целью улучшения результатов сестринского дела.</a:t>
            </a:r>
            <a:endParaRPr lang="en-US" sz="1800" dirty="0">
              <a:solidFill>
                <a:schemeClr val="tx1"/>
              </a:solidFill>
            </a:endParaRPr>
          </a:p>
        </p:txBody>
      </p:sp>
    </p:spTree>
    <p:extLst>
      <p:ext uri="{BB962C8B-B14F-4D97-AF65-F5344CB8AC3E}">
        <p14:creationId xmlns:p14="http://schemas.microsoft.com/office/powerpoint/2010/main" val="3607284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27CA8-358E-4021-96EB-F2E9561513D2}"/>
              </a:ext>
            </a:extLst>
          </p:cNvPr>
          <p:cNvSpPr>
            <a:spLocks noGrp="1"/>
          </p:cNvSpPr>
          <p:nvPr>
            <p:ph type="title"/>
          </p:nvPr>
        </p:nvSpPr>
        <p:spPr>
          <a:xfrm>
            <a:off x="263611" y="970495"/>
            <a:ext cx="11277600" cy="638850"/>
          </a:xfrm>
        </p:spPr>
        <p:txBody>
          <a:bodyPr>
            <a:normAutofit fontScale="90000"/>
          </a:bodyPr>
          <a:lstStyle/>
          <a:p>
            <a:r>
              <a:rPr lang="en-US" sz="3600" dirty="0">
                <a:latin typeface="Calibri"/>
                <a:cs typeface="Calibri"/>
              </a:rPr>
              <a:t>Research data shows</a:t>
            </a:r>
            <a:r>
              <a:rPr lang="ru-RU" sz="3600" dirty="0">
                <a:latin typeface="Calibri"/>
                <a:cs typeface="Calibri"/>
              </a:rPr>
              <a:t> /</a:t>
            </a:r>
            <a:r>
              <a:rPr lang="fi-FI" sz="3600" dirty="0">
                <a:latin typeface="Calibri"/>
                <a:cs typeface="Calibri"/>
              </a:rPr>
              <a:t>	</a:t>
            </a:r>
            <a:r>
              <a:rPr lang="ru-RU" sz="3600" dirty="0">
                <a:solidFill>
                  <a:schemeClr val="tx1"/>
                </a:solidFill>
                <a:latin typeface="Calibri"/>
                <a:cs typeface="Calibri"/>
              </a:rPr>
              <a:t>Данные исследований показывают</a:t>
            </a:r>
            <a:endParaRPr lang="lt-LT" sz="3600">
              <a:solidFill>
                <a:schemeClr val="tx1"/>
              </a:solidFill>
              <a:latin typeface="Calibri"/>
              <a:cs typeface="Calibri"/>
            </a:endParaRPr>
          </a:p>
        </p:txBody>
      </p:sp>
      <p:sp>
        <p:nvSpPr>
          <p:cNvPr id="3" name="Content Placeholder 2">
            <a:extLst>
              <a:ext uri="{FF2B5EF4-FFF2-40B4-BE49-F238E27FC236}">
                <a16:creationId xmlns:a16="http://schemas.microsoft.com/office/drawing/2014/main" id="{EC89B2A5-7040-4422-9A84-DCABD5E80E1C}"/>
              </a:ext>
            </a:extLst>
          </p:cNvPr>
          <p:cNvSpPr>
            <a:spLocks noGrp="1"/>
          </p:cNvSpPr>
          <p:nvPr>
            <p:ph idx="1"/>
          </p:nvPr>
        </p:nvSpPr>
        <p:spPr>
          <a:xfrm>
            <a:off x="162012" y="1845734"/>
            <a:ext cx="5518352" cy="4023360"/>
          </a:xfrm>
        </p:spPr>
        <p:txBody>
          <a:bodyPr vert="horz" lIns="0" tIns="45720" rIns="0" bIns="45720" rtlCol="0" anchor="t">
            <a:normAutofit fontScale="92500" lnSpcReduction="20000"/>
          </a:bodyPr>
          <a:lstStyle/>
          <a:p>
            <a:pPr algn="just"/>
            <a:r>
              <a:rPr lang="en-US" sz="2400" dirty="0"/>
              <a:t>Creativity is not highly rewarded in practice</a:t>
            </a:r>
          </a:p>
          <a:p>
            <a:pPr algn="just"/>
            <a:endParaRPr lang="en-US" sz="2400" dirty="0"/>
          </a:p>
          <a:p>
            <a:pPr algn="just"/>
            <a:r>
              <a:rPr lang="en-US" sz="2400" dirty="0"/>
              <a:t>The most studies on creativity have been conducted in nursing education, but creativity </a:t>
            </a:r>
            <a:r>
              <a:rPr lang="en-US" sz="2400"/>
              <a:t>in the clinical settings and its outcomes for </a:t>
            </a:r>
            <a:r>
              <a:rPr lang="en-US" sz="2400" dirty="0"/>
              <a:t>patients, nurses and health care organizations have not been extensively studied and its consequences is still not clear. </a:t>
            </a:r>
          </a:p>
          <a:p>
            <a:pPr algn="just"/>
            <a:endParaRPr lang="en-US" sz="2400" dirty="0"/>
          </a:p>
          <a:p>
            <a:pPr algn="just"/>
            <a:r>
              <a:rPr lang="en-US" sz="2400" dirty="0"/>
              <a:t>The area of creativity within the medicine and nursing appears underdeveloped and the outcomes of creativity in these fields are unknown </a:t>
            </a:r>
            <a:endParaRPr lang="lt-LT" sz="2400" dirty="0"/>
          </a:p>
        </p:txBody>
      </p:sp>
      <p:sp>
        <p:nvSpPr>
          <p:cNvPr id="4" name="TextBox 3">
            <a:extLst>
              <a:ext uri="{FF2B5EF4-FFF2-40B4-BE49-F238E27FC236}">
                <a16:creationId xmlns:a16="http://schemas.microsoft.com/office/drawing/2014/main" id="{44010175-18B2-4293-9FA0-DEDF1D767B97}"/>
              </a:ext>
            </a:extLst>
          </p:cNvPr>
          <p:cNvSpPr txBox="1"/>
          <p:nvPr/>
        </p:nvSpPr>
        <p:spPr>
          <a:xfrm>
            <a:off x="572878" y="5869094"/>
            <a:ext cx="5690789" cy="369332"/>
          </a:xfrm>
          <a:prstGeom prst="rect">
            <a:avLst/>
          </a:prstGeom>
          <a:noFill/>
        </p:spPr>
        <p:txBody>
          <a:bodyPr wrap="none" rtlCol="0">
            <a:spAutoFit/>
          </a:bodyPr>
          <a:lstStyle/>
          <a:p>
            <a:r>
              <a:rPr lang="en-US" sz="1200" b="0" i="0" dirty="0" err="1">
                <a:solidFill>
                  <a:srgbClr val="000000"/>
                </a:solidFill>
                <a:effectLst/>
              </a:rPr>
              <a:t>Pesut</a:t>
            </a:r>
            <a:r>
              <a:rPr lang="en-US" sz="1200" b="0" i="0" dirty="0">
                <a:solidFill>
                  <a:srgbClr val="000000"/>
                </a:solidFill>
                <a:effectLst/>
              </a:rPr>
              <a:t> DJ. Creativity and innovation: thought and action. </a:t>
            </a:r>
            <a:r>
              <a:rPr lang="en-US" sz="1200" b="0" i="1" dirty="0" err="1">
                <a:solidFill>
                  <a:srgbClr val="000000"/>
                </a:solidFill>
                <a:effectLst/>
              </a:rPr>
              <a:t>Creat</a:t>
            </a:r>
            <a:r>
              <a:rPr lang="en-US" sz="1200" b="0" i="1" dirty="0">
                <a:solidFill>
                  <a:srgbClr val="000000"/>
                </a:solidFill>
                <a:effectLst/>
              </a:rPr>
              <a:t> </a:t>
            </a:r>
            <a:r>
              <a:rPr lang="en-US" sz="1200" b="0" i="1" dirty="0" err="1">
                <a:solidFill>
                  <a:srgbClr val="000000"/>
                </a:solidFill>
                <a:effectLst/>
              </a:rPr>
              <a:t>Nurs</a:t>
            </a:r>
            <a:r>
              <a:rPr lang="en-US" sz="1200" b="0" i="1" dirty="0">
                <a:solidFill>
                  <a:srgbClr val="000000"/>
                </a:solidFill>
                <a:effectLst/>
              </a:rPr>
              <a:t>. </a:t>
            </a:r>
            <a:r>
              <a:rPr lang="en-US" sz="1200" b="0" i="0" dirty="0">
                <a:solidFill>
                  <a:srgbClr val="000000"/>
                </a:solidFill>
                <a:effectLst/>
              </a:rPr>
              <a:t>2013;19(3):113–21</a:t>
            </a:r>
            <a:r>
              <a:rPr lang="en-US" b="0" i="0" dirty="0">
                <a:solidFill>
                  <a:srgbClr val="000000"/>
                </a:solidFill>
                <a:effectLst/>
              </a:rPr>
              <a:t>.</a:t>
            </a:r>
            <a:endParaRPr lang="lt-LT" dirty="0"/>
          </a:p>
        </p:txBody>
      </p:sp>
      <p:sp>
        <p:nvSpPr>
          <p:cNvPr id="5" name="Content Placeholder 2">
            <a:extLst>
              <a:ext uri="{FF2B5EF4-FFF2-40B4-BE49-F238E27FC236}">
                <a16:creationId xmlns:a16="http://schemas.microsoft.com/office/drawing/2014/main" id="{EC89B2A5-7040-4422-9A84-DCABD5E80E1C}"/>
              </a:ext>
            </a:extLst>
          </p:cNvPr>
          <p:cNvSpPr txBox="1">
            <a:spLocks/>
          </p:cNvSpPr>
          <p:nvPr/>
        </p:nvSpPr>
        <p:spPr>
          <a:xfrm>
            <a:off x="5680364" y="1779457"/>
            <a:ext cx="6203657" cy="4023360"/>
          </a:xfrm>
          <a:prstGeom prst="rect">
            <a:avLst/>
          </a:prstGeom>
        </p:spPr>
        <p:txBody>
          <a:bodyPr vert="horz" lIns="0" tIns="45720" rIns="0" bIns="45720" rtlCol="0" anchor="t">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70000"/>
              </a:lnSpc>
            </a:pPr>
            <a:r>
              <a:rPr lang="ru-RU" sz="2200" dirty="0">
                <a:solidFill>
                  <a:schemeClr val="tx1"/>
                </a:solidFill>
              </a:rPr>
              <a:t>Креативность (творчество) не так высоко вознаграждается в практике</a:t>
            </a:r>
            <a:endParaRPr lang="en-US" sz="2200">
              <a:solidFill>
                <a:schemeClr val="tx1"/>
              </a:solidFill>
              <a:cs typeface="Calibri"/>
            </a:endParaRPr>
          </a:p>
          <a:p>
            <a:pPr algn="just">
              <a:lnSpc>
                <a:spcPct val="70000"/>
              </a:lnSpc>
            </a:pPr>
            <a:endParaRPr lang="ru-RU" sz="2200" dirty="0">
              <a:solidFill>
                <a:schemeClr val="tx1"/>
              </a:solidFill>
            </a:endParaRPr>
          </a:p>
          <a:p>
            <a:pPr algn="just">
              <a:lnSpc>
                <a:spcPct val="70000"/>
              </a:lnSpc>
            </a:pPr>
            <a:r>
              <a:rPr lang="ru-RU" sz="2200" dirty="0">
                <a:solidFill>
                  <a:schemeClr val="tx1"/>
                </a:solidFill>
              </a:rPr>
              <a:t>Большинство исследований по креативности проводилось в сфере сестринского образования, но креативность в клинических условиях и ее результаты для пациентов, медсестер и организаций здравоохранения не были широко изучены, и его последствия до сих пор не ясны.</a:t>
            </a:r>
            <a:endParaRPr lang="ru-RU" sz="2200" dirty="0">
              <a:solidFill>
                <a:schemeClr val="tx1"/>
              </a:solidFill>
              <a:cs typeface="Calibri"/>
            </a:endParaRPr>
          </a:p>
          <a:p>
            <a:pPr algn="just">
              <a:lnSpc>
                <a:spcPct val="70000"/>
              </a:lnSpc>
            </a:pPr>
            <a:endParaRPr lang="ru-RU" sz="2200" dirty="0">
              <a:solidFill>
                <a:schemeClr val="tx1"/>
              </a:solidFill>
            </a:endParaRPr>
          </a:p>
          <a:p>
            <a:pPr algn="just">
              <a:lnSpc>
                <a:spcPct val="70000"/>
              </a:lnSpc>
            </a:pPr>
            <a:r>
              <a:rPr lang="ru-RU" sz="2200" dirty="0">
                <a:solidFill>
                  <a:schemeClr val="tx1"/>
                </a:solidFill>
              </a:rPr>
              <a:t>Область креативности в медицине и сестринском деле кажется недостаточно развитой, и результаты креативности в этих областях неизвестны.</a:t>
            </a:r>
            <a:endParaRPr lang="lt-LT" sz="2200">
              <a:solidFill>
                <a:schemeClr val="tx1"/>
              </a:solidFill>
              <a:cs typeface="Calibri"/>
            </a:endParaRPr>
          </a:p>
        </p:txBody>
      </p:sp>
    </p:spTree>
    <p:extLst>
      <p:ext uri="{BB962C8B-B14F-4D97-AF65-F5344CB8AC3E}">
        <p14:creationId xmlns:p14="http://schemas.microsoft.com/office/powerpoint/2010/main" val="4022049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21804-1EA2-40C7-BB8A-9FD5B3567100}"/>
              </a:ext>
            </a:extLst>
          </p:cNvPr>
          <p:cNvSpPr>
            <a:spLocks noGrp="1"/>
          </p:cNvSpPr>
          <p:nvPr>
            <p:ph type="title"/>
          </p:nvPr>
        </p:nvSpPr>
        <p:spPr>
          <a:xfrm>
            <a:off x="229744" y="852679"/>
            <a:ext cx="11277600" cy="808963"/>
          </a:xfrm>
        </p:spPr>
        <p:txBody>
          <a:bodyPr>
            <a:normAutofit/>
          </a:bodyPr>
          <a:lstStyle/>
          <a:p>
            <a:r>
              <a:rPr lang="en-US" sz="2400" b="1" i="0" u="none" strike="noStrike" baseline="0" dirty="0">
                <a:latin typeface="+mn-lt"/>
              </a:rPr>
              <a:t>The landscape we are working on</a:t>
            </a:r>
            <a:br>
              <a:rPr lang="ru-RU" sz="2400" b="1" dirty="0">
                <a:latin typeface="+mn-lt"/>
              </a:rPr>
            </a:br>
            <a:r>
              <a:rPr lang="ru-RU" sz="2400" b="1" dirty="0">
                <a:solidFill>
                  <a:schemeClr val="tx1"/>
                </a:solidFill>
                <a:latin typeface="+mn-lt"/>
              </a:rPr>
              <a:t>Ландшафт, над которым мы работаем</a:t>
            </a:r>
            <a:endParaRPr lang="lt-LT" sz="2400" b="1">
              <a:solidFill>
                <a:schemeClr val="tx1"/>
              </a:solidFill>
              <a:latin typeface="+mn-lt"/>
              <a:cs typeface="Calibri"/>
            </a:endParaRPr>
          </a:p>
        </p:txBody>
      </p:sp>
      <p:pic>
        <p:nvPicPr>
          <p:cNvPr id="4" name="Content Placeholder 3" descr="Orthorhombic Sphenoid And Prism Blue">
            <a:extLst>
              <a:ext uri="{FF2B5EF4-FFF2-40B4-BE49-F238E27FC236}">
                <a16:creationId xmlns:a16="http://schemas.microsoft.com/office/drawing/2014/main" id="{E1A4E199-EF15-47EB-B120-104593AED00F}"/>
              </a:ext>
            </a:extLst>
          </p:cNvPr>
          <p:cNvPicPr>
            <a:picLocks noGrp="1" noRot="1" noChangeAspect="1" noMove="1" noResize="1" noEditPoints="1" noAdjustHandles="1" noChangeArrowheads="1" noChangeShapeType="1" noCrop="1"/>
          </p:cNvPicPr>
          <p:nvPr/>
        </p:nvPicPr>
        <p:blipFill>
          <a:blip r:embed="rId2"/>
          <a:stretch>
            <a:fillRect/>
          </a:stretch>
        </p:blipFill>
        <p:spPr>
          <a:xfrm>
            <a:off x="1242995" y="2441785"/>
            <a:ext cx="1232277" cy="3779128"/>
          </a:xfrm>
          <a:prstGeom prst="rect">
            <a:avLst/>
          </a:prstGeom>
        </p:spPr>
      </p:pic>
      <p:sp>
        <p:nvSpPr>
          <p:cNvPr id="5" name="TextBox 4">
            <a:extLst>
              <a:ext uri="{FF2B5EF4-FFF2-40B4-BE49-F238E27FC236}">
                <a16:creationId xmlns:a16="http://schemas.microsoft.com/office/drawing/2014/main" id="{95668216-2578-4F90-85EC-D6EA8F91BC09}"/>
              </a:ext>
            </a:extLst>
          </p:cNvPr>
          <p:cNvSpPr txBox="1"/>
          <p:nvPr/>
        </p:nvSpPr>
        <p:spPr>
          <a:xfrm>
            <a:off x="1469234" y="2907935"/>
            <a:ext cx="800219" cy="3030675"/>
          </a:xfrm>
          <a:prstGeom prst="rect">
            <a:avLst/>
          </a:prstGeom>
          <a:noFill/>
        </p:spPr>
        <p:txBody>
          <a:bodyPr vert="vert270" wrap="square" rtlCol="0">
            <a:spAutoFit/>
          </a:bodyPr>
          <a:lstStyle/>
          <a:p>
            <a:r>
              <a:rPr lang="en-US" sz="2000" b="1" dirty="0">
                <a:solidFill>
                  <a:schemeClr val="bg1"/>
                </a:solidFill>
              </a:rPr>
              <a:t>Parallel Thinking</a:t>
            </a:r>
            <a:endParaRPr lang="ru-RU" sz="2000" b="1" dirty="0">
              <a:solidFill>
                <a:schemeClr val="bg1"/>
              </a:solidFill>
            </a:endParaRPr>
          </a:p>
          <a:p>
            <a:r>
              <a:rPr lang="ru-RU" sz="2000" b="1" dirty="0">
                <a:solidFill>
                  <a:schemeClr val="bg1"/>
                </a:solidFill>
              </a:rPr>
              <a:t>Параллельное мышление</a:t>
            </a:r>
            <a:r>
              <a:rPr lang="en-US" sz="2000" b="1" dirty="0">
                <a:solidFill>
                  <a:schemeClr val="bg1"/>
                </a:solidFill>
              </a:rPr>
              <a:t> </a:t>
            </a:r>
            <a:endParaRPr lang="lt-LT" sz="2000" b="1" dirty="0">
              <a:solidFill>
                <a:schemeClr val="bg1"/>
              </a:solidFill>
            </a:endParaRPr>
          </a:p>
        </p:txBody>
      </p:sp>
      <p:pic>
        <p:nvPicPr>
          <p:cNvPr id="8" name="Content Placeholder 3" descr="Orthorhombic Sphenoid And Prism Blue">
            <a:extLst>
              <a:ext uri="{FF2B5EF4-FFF2-40B4-BE49-F238E27FC236}">
                <a16:creationId xmlns:a16="http://schemas.microsoft.com/office/drawing/2014/main" id="{BC58B5F0-A13F-4CF3-B36F-C00DB5EA36FA}"/>
              </a:ext>
            </a:extLst>
          </p:cNvPr>
          <p:cNvPicPr>
            <a:picLocks noGrp="1" noRot="1" noChangeAspect="1" noMove="1" noResize="1" noEditPoints="1" noAdjustHandles="1" noChangeArrowheads="1" noChangeShapeType="1" noCrop="1"/>
          </p:cNvPicPr>
          <p:nvPr/>
        </p:nvPicPr>
        <p:blipFill>
          <a:blip r:embed="rId2"/>
          <a:stretch>
            <a:fillRect/>
          </a:stretch>
        </p:blipFill>
        <p:spPr>
          <a:xfrm>
            <a:off x="3047925" y="2441785"/>
            <a:ext cx="1232277" cy="3779128"/>
          </a:xfrm>
          <a:prstGeom prst="rect">
            <a:avLst/>
          </a:prstGeom>
        </p:spPr>
      </p:pic>
      <p:pic>
        <p:nvPicPr>
          <p:cNvPr id="9" name="Content Placeholder 3" descr="Orthorhombic Sphenoid And Prism Blue">
            <a:extLst>
              <a:ext uri="{FF2B5EF4-FFF2-40B4-BE49-F238E27FC236}">
                <a16:creationId xmlns:a16="http://schemas.microsoft.com/office/drawing/2014/main" id="{1554AE03-AECF-4A57-80C4-1573D0BA0822}"/>
              </a:ext>
            </a:extLst>
          </p:cNvPr>
          <p:cNvPicPr>
            <a:picLocks noGrp="1" noRot="1" noChangeAspect="1" noMove="1" noResize="1" noEditPoints="1" noAdjustHandles="1" noChangeArrowheads="1" noChangeShapeType="1" noCrop="1"/>
          </p:cNvPicPr>
          <p:nvPr/>
        </p:nvPicPr>
        <p:blipFill>
          <a:blip r:embed="rId2"/>
          <a:stretch>
            <a:fillRect/>
          </a:stretch>
        </p:blipFill>
        <p:spPr>
          <a:xfrm>
            <a:off x="5172345" y="2441785"/>
            <a:ext cx="1232277" cy="3779128"/>
          </a:xfrm>
          <a:prstGeom prst="rect">
            <a:avLst/>
          </a:prstGeom>
        </p:spPr>
      </p:pic>
      <p:pic>
        <p:nvPicPr>
          <p:cNvPr id="10" name="Content Placeholder 3" descr="Orthorhombic Sphenoid And Prism Blue">
            <a:extLst>
              <a:ext uri="{FF2B5EF4-FFF2-40B4-BE49-F238E27FC236}">
                <a16:creationId xmlns:a16="http://schemas.microsoft.com/office/drawing/2014/main" id="{96CF8585-D8EB-4DE1-8A45-3C2F314082FF}"/>
              </a:ext>
            </a:extLst>
          </p:cNvPr>
          <p:cNvPicPr>
            <a:picLocks noGrp="1" noRot="1" noChangeAspect="1" noMove="1" noResize="1" noEditPoints="1" noAdjustHandles="1" noChangeArrowheads="1" noChangeShapeType="1" noCrop="1"/>
          </p:cNvPicPr>
          <p:nvPr/>
        </p:nvPicPr>
        <p:blipFill>
          <a:blip r:embed="rId2"/>
          <a:stretch>
            <a:fillRect/>
          </a:stretch>
        </p:blipFill>
        <p:spPr>
          <a:xfrm>
            <a:off x="7506084" y="2441785"/>
            <a:ext cx="1232277" cy="3779128"/>
          </a:xfrm>
          <a:prstGeom prst="rect">
            <a:avLst/>
          </a:prstGeom>
        </p:spPr>
      </p:pic>
      <p:sp>
        <p:nvSpPr>
          <p:cNvPr id="11" name="TextBox 10">
            <a:extLst>
              <a:ext uri="{FF2B5EF4-FFF2-40B4-BE49-F238E27FC236}">
                <a16:creationId xmlns:a16="http://schemas.microsoft.com/office/drawing/2014/main" id="{3B644617-E191-41FC-9361-921CF304D114}"/>
              </a:ext>
            </a:extLst>
          </p:cNvPr>
          <p:cNvSpPr txBox="1"/>
          <p:nvPr/>
        </p:nvSpPr>
        <p:spPr>
          <a:xfrm>
            <a:off x="3249391" y="3156331"/>
            <a:ext cx="1107996" cy="2533881"/>
          </a:xfrm>
          <a:prstGeom prst="rect">
            <a:avLst/>
          </a:prstGeom>
          <a:noFill/>
        </p:spPr>
        <p:txBody>
          <a:bodyPr vert="vert270" wrap="square" rtlCol="0">
            <a:spAutoFit/>
          </a:bodyPr>
          <a:lstStyle/>
          <a:p>
            <a:pPr algn="ctr"/>
            <a:r>
              <a:rPr lang="en-US" sz="2000" b="1" dirty="0">
                <a:solidFill>
                  <a:schemeClr val="bg1"/>
                </a:solidFill>
              </a:rPr>
              <a:t>Task Focused</a:t>
            </a:r>
            <a:r>
              <a:rPr lang="ru-RU" sz="2000" b="1" dirty="0">
                <a:solidFill>
                  <a:schemeClr val="bg1"/>
                </a:solidFill>
              </a:rPr>
              <a:t> Сосредоточенность на задачах</a:t>
            </a:r>
            <a:endParaRPr lang="lt-LT" sz="2000" b="1" dirty="0">
              <a:solidFill>
                <a:schemeClr val="bg1"/>
              </a:solidFill>
            </a:endParaRPr>
          </a:p>
        </p:txBody>
      </p:sp>
      <p:sp>
        <p:nvSpPr>
          <p:cNvPr id="12" name="TextBox 11">
            <a:extLst>
              <a:ext uri="{FF2B5EF4-FFF2-40B4-BE49-F238E27FC236}">
                <a16:creationId xmlns:a16="http://schemas.microsoft.com/office/drawing/2014/main" id="{F7728E19-427B-40C4-AFDF-9D4662DC79AF}"/>
              </a:ext>
            </a:extLst>
          </p:cNvPr>
          <p:cNvSpPr txBox="1"/>
          <p:nvPr/>
        </p:nvSpPr>
        <p:spPr>
          <a:xfrm>
            <a:off x="5461140" y="3316669"/>
            <a:ext cx="800219" cy="2434728"/>
          </a:xfrm>
          <a:prstGeom prst="rect">
            <a:avLst/>
          </a:prstGeom>
          <a:noFill/>
        </p:spPr>
        <p:txBody>
          <a:bodyPr vert="vert270" wrap="square" rtlCol="0">
            <a:spAutoFit/>
          </a:bodyPr>
          <a:lstStyle/>
          <a:p>
            <a:pPr algn="ctr"/>
            <a:r>
              <a:rPr lang="en-US" sz="2000" b="1" dirty="0">
                <a:solidFill>
                  <a:schemeClr val="bg1"/>
                </a:solidFill>
              </a:rPr>
              <a:t>No</a:t>
            </a:r>
            <a:r>
              <a:rPr lang="en-US" sz="2000" dirty="0">
                <a:solidFill>
                  <a:schemeClr val="bg1"/>
                </a:solidFill>
              </a:rPr>
              <a:t> </a:t>
            </a:r>
            <a:r>
              <a:rPr lang="en-US" sz="2000" b="1" dirty="0">
                <a:solidFill>
                  <a:schemeClr val="bg1"/>
                </a:solidFill>
              </a:rPr>
              <a:t>Judgments</a:t>
            </a:r>
            <a:endParaRPr lang="ru-RU" sz="2000" b="1" dirty="0">
              <a:solidFill>
                <a:schemeClr val="bg1"/>
              </a:solidFill>
            </a:endParaRPr>
          </a:p>
          <a:p>
            <a:pPr algn="ctr"/>
            <a:r>
              <a:rPr lang="ru-RU" sz="2000" b="1" dirty="0">
                <a:solidFill>
                  <a:schemeClr val="bg1"/>
                </a:solidFill>
              </a:rPr>
              <a:t>Без осуждений </a:t>
            </a:r>
            <a:r>
              <a:rPr lang="en-US" sz="2000" dirty="0">
                <a:solidFill>
                  <a:schemeClr val="bg1"/>
                </a:solidFill>
              </a:rPr>
              <a:t> </a:t>
            </a:r>
            <a:endParaRPr lang="lt-LT" sz="2000" dirty="0">
              <a:solidFill>
                <a:schemeClr val="bg1"/>
              </a:solidFill>
            </a:endParaRPr>
          </a:p>
        </p:txBody>
      </p:sp>
      <p:sp>
        <p:nvSpPr>
          <p:cNvPr id="13" name="TextBox 12">
            <a:extLst>
              <a:ext uri="{FF2B5EF4-FFF2-40B4-BE49-F238E27FC236}">
                <a16:creationId xmlns:a16="http://schemas.microsoft.com/office/drawing/2014/main" id="{3A29E56B-187F-4D07-8003-5CE2AF554E77}"/>
              </a:ext>
            </a:extLst>
          </p:cNvPr>
          <p:cNvSpPr txBox="1"/>
          <p:nvPr/>
        </p:nvSpPr>
        <p:spPr>
          <a:xfrm>
            <a:off x="7794879" y="3067008"/>
            <a:ext cx="800219" cy="2871602"/>
          </a:xfrm>
          <a:prstGeom prst="rect">
            <a:avLst/>
          </a:prstGeom>
          <a:noFill/>
        </p:spPr>
        <p:txBody>
          <a:bodyPr vert="vert270" wrap="square" rtlCol="0">
            <a:spAutoFit/>
          </a:bodyPr>
          <a:lstStyle/>
          <a:p>
            <a:r>
              <a:rPr lang="en-US" sz="2000" b="1" dirty="0">
                <a:solidFill>
                  <a:schemeClr val="bg1"/>
                </a:solidFill>
              </a:rPr>
              <a:t>Diversified Knowledge</a:t>
            </a:r>
            <a:endParaRPr lang="ru-RU" sz="2000" b="1" dirty="0">
              <a:solidFill>
                <a:schemeClr val="bg1"/>
              </a:solidFill>
            </a:endParaRPr>
          </a:p>
          <a:p>
            <a:r>
              <a:rPr lang="ru-RU" sz="2000" b="1" dirty="0">
                <a:solidFill>
                  <a:schemeClr val="bg1"/>
                </a:solidFill>
              </a:rPr>
              <a:t>Разнообразные знания</a:t>
            </a:r>
            <a:endParaRPr lang="lt-LT" sz="2000" b="1" dirty="0">
              <a:solidFill>
                <a:schemeClr val="bg1"/>
              </a:solidFill>
            </a:endParaRPr>
          </a:p>
        </p:txBody>
      </p:sp>
      <p:sp>
        <p:nvSpPr>
          <p:cNvPr id="14" name="Oval 13">
            <a:extLst>
              <a:ext uri="{FF2B5EF4-FFF2-40B4-BE49-F238E27FC236}">
                <a16:creationId xmlns:a16="http://schemas.microsoft.com/office/drawing/2014/main" id="{430D1FCF-C807-4ACE-B9C9-C2A5C3918E46}"/>
              </a:ext>
            </a:extLst>
          </p:cNvPr>
          <p:cNvSpPr/>
          <p:nvPr/>
        </p:nvSpPr>
        <p:spPr>
          <a:xfrm>
            <a:off x="1047583" y="1890217"/>
            <a:ext cx="8052198" cy="13156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CREATIVE PLATFORM</a:t>
            </a:r>
            <a:endParaRPr lang="ru-RU" sz="2800" b="1" dirty="0"/>
          </a:p>
          <a:p>
            <a:pPr algn="ctr"/>
            <a:r>
              <a:rPr lang="ru-RU" sz="2800" b="1" dirty="0">
                <a:solidFill>
                  <a:schemeClr val="tx1"/>
                </a:solidFill>
              </a:rPr>
              <a:t>ТВОРЧЕСКАЯ ПЛАТФОРМА</a:t>
            </a:r>
            <a:r>
              <a:rPr lang="en-US" sz="2800" b="1" dirty="0">
                <a:solidFill>
                  <a:schemeClr val="tx1"/>
                </a:solidFill>
              </a:rPr>
              <a:t> </a:t>
            </a:r>
            <a:endParaRPr lang="lt-LT" sz="2800" b="1" dirty="0">
              <a:solidFill>
                <a:schemeClr val="tx1"/>
              </a:solidFill>
            </a:endParaRPr>
          </a:p>
        </p:txBody>
      </p:sp>
    </p:spTree>
    <p:extLst>
      <p:ext uri="{BB962C8B-B14F-4D97-AF65-F5344CB8AC3E}">
        <p14:creationId xmlns:p14="http://schemas.microsoft.com/office/powerpoint/2010/main" val="1056582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13AAC-A4E8-4C27-9DA6-1A637FA7CB68}"/>
              </a:ext>
            </a:extLst>
          </p:cNvPr>
          <p:cNvSpPr>
            <a:spLocks noGrp="1"/>
          </p:cNvSpPr>
          <p:nvPr>
            <p:ph type="title"/>
          </p:nvPr>
        </p:nvSpPr>
        <p:spPr>
          <a:xfrm>
            <a:off x="286189" y="889515"/>
            <a:ext cx="11277600" cy="808963"/>
          </a:xfrm>
        </p:spPr>
        <p:txBody>
          <a:bodyPr>
            <a:noAutofit/>
          </a:bodyPr>
          <a:lstStyle/>
          <a:p>
            <a:r>
              <a:rPr lang="en-US" sz="3600" b="1" dirty="0">
                <a:latin typeface="+mn-lt"/>
                <a:ea typeface="+mn-ea"/>
                <a:cs typeface="+mn-cs"/>
              </a:rPr>
              <a:t>According to The Creative Platform</a:t>
            </a:r>
            <a:br>
              <a:rPr lang="ru-RU" sz="3600" b="1" dirty="0">
                <a:latin typeface="+mn-lt"/>
              </a:rPr>
            </a:br>
            <a:r>
              <a:rPr lang="ru-RU" sz="3600" b="1" dirty="0">
                <a:solidFill>
                  <a:schemeClr val="tx1"/>
                </a:solidFill>
                <a:latin typeface="+mn-lt"/>
              </a:rPr>
              <a:t>Согласно Творческой Платформе</a:t>
            </a:r>
            <a:endParaRPr lang="lt-LT" sz="3600" b="1">
              <a:solidFill>
                <a:schemeClr val="tx1"/>
              </a:solidFill>
              <a:latin typeface="+mn-lt"/>
              <a:cs typeface="Calibri"/>
            </a:endParaRPr>
          </a:p>
        </p:txBody>
      </p:sp>
      <p:sp>
        <p:nvSpPr>
          <p:cNvPr id="3" name="Content Placeholder 2">
            <a:extLst>
              <a:ext uri="{FF2B5EF4-FFF2-40B4-BE49-F238E27FC236}">
                <a16:creationId xmlns:a16="http://schemas.microsoft.com/office/drawing/2014/main" id="{3307D4CA-95DF-4393-91FE-790A00F5F2EC}"/>
              </a:ext>
            </a:extLst>
          </p:cNvPr>
          <p:cNvSpPr>
            <a:spLocks noGrp="1"/>
          </p:cNvSpPr>
          <p:nvPr>
            <p:ph idx="1"/>
          </p:nvPr>
        </p:nvSpPr>
        <p:spPr>
          <a:xfrm>
            <a:off x="286189" y="1945125"/>
            <a:ext cx="11057313" cy="4023360"/>
          </a:xfrm>
        </p:spPr>
        <p:txBody>
          <a:bodyPr vert="horz" lIns="0" tIns="45720" rIns="0" bIns="45720" rtlCol="0" anchor="t">
            <a:normAutofit/>
          </a:bodyPr>
          <a:lstStyle/>
          <a:p>
            <a:pPr marL="1471295" lvl="8" indent="0" algn="ctr">
              <a:buNone/>
            </a:pPr>
            <a:r>
              <a:rPr lang="en-US" sz="2800" b="1" i="0" u="none" strike="noStrike" baseline="0" dirty="0">
                <a:solidFill>
                  <a:srgbClr val="0070C0"/>
                </a:solidFill>
              </a:rPr>
              <a:t>Creativity is unlimited application of </a:t>
            </a:r>
            <a:r>
              <a:rPr lang="lt-LT" sz="2800" b="1" i="0" u="none" strike="noStrike" baseline="0" dirty="0" err="1">
                <a:solidFill>
                  <a:srgbClr val="0070C0"/>
                </a:solidFill>
              </a:rPr>
              <a:t>Knowledge</a:t>
            </a:r>
            <a:r>
              <a:rPr lang="ru-RU" sz="2800" b="1" dirty="0">
                <a:solidFill>
                  <a:srgbClr val="0070C0"/>
                </a:solidFill>
              </a:rPr>
              <a:t> </a:t>
            </a:r>
            <a:endParaRPr lang="ru-RU" sz="2800" b="1" dirty="0">
              <a:solidFill>
                <a:srgbClr val="0070C0"/>
              </a:solidFill>
              <a:cs typeface="Calibri"/>
            </a:endParaRPr>
          </a:p>
          <a:p>
            <a:pPr marL="1471295" lvl="8" indent="0" algn="ctr">
              <a:buNone/>
            </a:pPr>
            <a:r>
              <a:rPr lang="ru-RU" sz="2800" b="1" dirty="0">
                <a:solidFill>
                  <a:schemeClr val="tx1"/>
                </a:solidFill>
              </a:rPr>
              <a:t>Креативность - это безграничное применение Знаний</a:t>
            </a:r>
            <a:endParaRPr lang="en-US" sz="2800" b="1" dirty="0">
              <a:solidFill>
                <a:schemeClr val="tx1"/>
              </a:solidFill>
              <a:cs typeface="Calibri" panose="020F0502020204030204"/>
            </a:endParaRPr>
          </a:p>
          <a:p>
            <a:pPr marL="1471295" lvl="8" indent="0" algn="ctr">
              <a:buNone/>
            </a:pPr>
            <a:endParaRPr lang="en-US" sz="2800" b="1" i="0" u="none" strike="noStrike" baseline="0" dirty="0">
              <a:solidFill>
                <a:srgbClr val="0070C0"/>
              </a:solidFill>
              <a:cs typeface="Calibri"/>
            </a:endParaRPr>
          </a:p>
          <a:p>
            <a:pPr marL="1471295" lvl="8" indent="0" algn="ctr">
              <a:buNone/>
            </a:pPr>
            <a:endParaRPr lang="en-US" sz="2800" b="1" dirty="0">
              <a:solidFill>
                <a:srgbClr val="0070C0"/>
              </a:solidFill>
              <a:cs typeface="Calibri"/>
            </a:endParaRPr>
          </a:p>
          <a:p>
            <a:pPr marL="1471295" lvl="8" indent="0" algn="ctr">
              <a:buNone/>
            </a:pPr>
            <a:endParaRPr lang="en-US" sz="2800" b="1" dirty="0">
              <a:solidFill>
                <a:srgbClr val="0070C0"/>
              </a:solidFill>
              <a:cs typeface="Calibri"/>
            </a:endParaRPr>
          </a:p>
          <a:p>
            <a:pPr marL="1471295" lvl="8" indent="0" algn="ctr">
              <a:buNone/>
            </a:pPr>
            <a:r>
              <a:rPr lang="en-US" sz="2800" b="1" dirty="0">
                <a:solidFill>
                  <a:srgbClr val="0070C0"/>
                </a:solidFill>
              </a:rPr>
              <a:t>We use all knowledge we have, and not only our knowledge from </a:t>
            </a:r>
            <a:r>
              <a:rPr lang="lt-LT" sz="2800" b="1" dirty="0">
                <a:solidFill>
                  <a:srgbClr val="0070C0"/>
                </a:solidFill>
              </a:rPr>
              <a:t>education</a:t>
            </a:r>
            <a:endParaRPr lang="ru-RU" sz="2800" b="1" dirty="0">
              <a:solidFill>
                <a:srgbClr val="0070C0"/>
              </a:solidFill>
              <a:cs typeface="Calibri"/>
            </a:endParaRPr>
          </a:p>
          <a:p>
            <a:pPr marL="1471295" lvl="8" indent="0" algn="ctr">
              <a:buNone/>
            </a:pPr>
            <a:r>
              <a:rPr lang="ru-RU" sz="2800" b="1" dirty="0">
                <a:solidFill>
                  <a:schemeClr val="tx1"/>
                </a:solidFill>
              </a:rPr>
              <a:t>Мы используем все имеющиеся у нас знания, а не только знания, которые полученные в результате образования.</a:t>
            </a:r>
            <a:endParaRPr lang="lt-LT" sz="2800" b="1">
              <a:solidFill>
                <a:schemeClr val="tx1"/>
              </a:solidFill>
              <a:cs typeface="Calibri"/>
            </a:endParaRPr>
          </a:p>
        </p:txBody>
      </p:sp>
      <p:sp>
        <p:nvSpPr>
          <p:cNvPr id="4" name="Arrow: Down 3">
            <a:extLst>
              <a:ext uri="{FF2B5EF4-FFF2-40B4-BE49-F238E27FC236}">
                <a16:creationId xmlns:a16="http://schemas.microsoft.com/office/drawing/2014/main" id="{322BF4F7-AC8D-4DC0-B36F-CB0670103276}"/>
              </a:ext>
            </a:extLst>
          </p:cNvPr>
          <p:cNvSpPr/>
          <p:nvPr/>
        </p:nvSpPr>
        <p:spPr>
          <a:xfrm>
            <a:off x="6096000" y="2887275"/>
            <a:ext cx="947450" cy="11374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Tree>
    <p:extLst>
      <p:ext uri="{BB962C8B-B14F-4D97-AF65-F5344CB8AC3E}">
        <p14:creationId xmlns:p14="http://schemas.microsoft.com/office/powerpoint/2010/main" val="2382081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64236-5BB6-44A3-AFC7-4FB6747733DC}"/>
              </a:ext>
            </a:extLst>
          </p:cNvPr>
          <p:cNvSpPr>
            <a:spLocks noGrp="1"/>
          </p:cNvSpPr>
          <p:nvPr>
            <p:ph type="title"/>
          </p:nvPr>
        </p:nvSpPr>
        <p:spPr>
          <a:xfrm>
            <a:off x="263611" y="668418"/>
            <a:ext cx="11277600" cy="808963"/>
          </a:xfrm>
        </p:spPr>
        <p:txBody>
          <a:bodyPr>
            <a:noAutofit/>
          </a:bodyPr>
          <a:lstStyle/>
          <a:p>
            <a:r>
              <a:rPr lang="lt-LT" sz="2800" b="1" i="0" u="none" strike="noStrike" baseline="0" dirty="0">
                <a:latin typeface="+mn-lt"/>
              </a:rPr>
              <a:t>Parallel thinking creates concentration</a:t>
            </a:r>
            <a:r>
              <a:rPr lang="ru-RU" sz="2800" b="1" dirty="0">
                <a:latin typeface="+mn-lt"/>
              </a:rPr>
              <a:t> / </a:t>
            </a:r>
            <a:br>
              <a:rPr lang="ru-RU" sz="2800" b="1" dirty="0">
                <a:latin typeface="+mn-lt"/>
              </a:rPr>
            </a:br>
            <a:r>
              <a:rPr lang="ru-RU" sz="2800" b="1" dirty="0">
                <a:solidFill>
                  <a:schemeClr val="tx1"/>
                </a:solidFill>
                <a:latin typeface="+mn-lt"/>
              </a:rPr>
              <a:t>Параллельное мышление создает концентрацию</a:t>
            </a:r>
            <a:endParaRPr lang="lt-LT" sz="2800">
              <a:solidFill>
                <a:schemeClr val="tx1"/>
              </a:solidFill>
              <a:latin typeface="+mn-lt"/>
              <a:cs typeface="Calibri"/>
            </a:endParaRPr>
          </a:p>
        </p:txBody>
      </p:sp>
      <p:sp>
        <p:nvSpPr>
          <p:cNvPr id="3" name="Content Placeholder 2">
            <a:extLst>
              <a:ext uri="{FF2B5EF4-FFF2-40B4-BE49-F238E27FC236}">
                <a16:creationId xmlns:a16="http://schemas.microsoft.com/office/drawing/2014/main" id="{B6D02E11-F2FA-4206-9EAD-AEEBF05882EF}"/>
              </a:ext>
            </a:extLst>
          </p:cNvPr>
          <p:cNvSpPr>
            <a:spLocks noGrp="1"/>
          </p:cNvSpPr>
          <p:nvPr>
            <p:ph idx="1"/>
          </p:nvPr>
        </p:nvSpPr>
        <p:spPr>
          <a:xfrm>
            <a:off x="263611" y="1883629"/>
            <a:ext cx="5777948" cy="4343411"/>
          </a:xfrm>
        </p:spPr>
        <p:txBody>
          <a:bodyPr vert="horz" lIns="0" tIns="45720" rIns="0" bIns="45720" rtlCol="0" anchor="t">
            <a:normAutofit/>
          </a:bodyPr>
          <a:lstStyle/>
          <a:p>
            <a:pPr>
              <a:spcBef>
                <a:spcPts val="0"/>
              </a:spcBef>
              <a:spcAft>
                <a:spcPts val="0"/>
              </a:spcAft>
            </a:pPr>
            <a:r>
              <a:rPr lang="en-US" dirty="0">
                <a:latin typeface="Calibri"/>
                <a:cs typeface="Calibri"/>
              </a:rPr>
              <a:t> </a:t>
            </a:r>
            <a:r>
              <a:rPr lang="en-US" b="0" i="0" u="none" strike="noStrike" baseline="0" dirty="0"/>
              <a:t>-</a:t>
            </a:r>
            <a:r>
              <a:rPr lang="en-US" dirty="0"/>
              <a:t> </a:t>
            </a:r>
            <a:r>
              <a:rPr lang="en-US" b="0" i="0" u="none" strike="noStrike" baseline="0" dirty="0"/>
              <a:t> Parallel thinking is to focus the thinking of both the individual and all the participants in a group towards one </a:t>
            </a:r>
            <a:r>
              <a:rPr lang="lt-LT" b="0" i="0" u="none" strike="noStrike" baseline="0" dirty="0" err="1"/>
              <a:t>task</a:t>
            </a:r>
            <a:r>
              <a:rPr lang="lt-LT" b="0" i="0" u="none" strike="noStrike" baseline="0" dirty="0"/>
              <a:t> at a </a:t>
            </a:r>
            <a:r>
              <a:rPr lang="lt-LT" b="0" i="0" u="none" strike="noStrike" baseline="0" dirty="0" err="1"/>
              <a:t>time</a:t>
            </a:r>
            <a:r>
              <a:rPr lang="lt-LT" b="0" i="0" u="none" strike="noStrike" baseline="0" dirty="0"/>
              <a:t>.</a:t>
            </a:r>
            <a:endParaRPr lang="en-US" b="0" i="0" u="none" strike="noStrike" baseline="0" dirty="0"/>
          </a:p>
          <a:p>
            <a:pPr>
              <a:spcBef>
                <a:spcPts val="0"/>
              </a:spcBef>
              <a:spcAft>
                <a:spcPts val="0"/>
              </a:spcAft>
            </a:pPr>
            <a:endParaRPr lang="lt-LT" b="0" i="0" u="none" strike="noStrike" baseline="0" dirty="0"/>
          </a:p>
          <a:p>
            <a:pPr algn="l">
              <a:spcBef>
                <a:spcPts val="0"/>
              </a:spcBef>
              <a:spcAft>
                <a:spcPts val="0"/>
              </a:spcAft>
            </a:pPr>
            <a:r>
              <a:rPr lang="en-US" b="0" i="0" u="none" strike="noStrike" baseline="0" dirty="0"/>
              <a:t>- Parallel thinking divides the process of a main task into </a:t>
            </a:r>
            <a:r>
              <a:rPr lang="lt-LT" b="0" i="0" u="none" strike="noStrike" baseline="0" err="1"/>
              <a:t>multiple</a:t>
            </a:r>
            <a:r>
              <a:rPr lang="lt-LT" b="0" i="0" u="none" strike="noStrike" baseline="0" dirty="0"/>
              <a:t> </a:t>
            </a:r>
            <a:r>
              <a:rPr lang="lt-LT" b="0" i="0" u="none" strike="noStrike" baseline="0" err="1"/>
              <a:t>subtasks</a:t>
            </a:r>
            <a:r>
              <a:rPr lang="lt-LT" b="0" i="0" u="none" strike="noStrike" baseline="0" dirty="0"/>
              <a:t>.</a:t>
            </a:r>
            <a:endParaRPr lang="en-US" b="0" i="0" u="none" strike="noStrike" baseline="0" dirty="0"/>
          </a:p>
          <a:p>
            <a:pPr algn="l">
              <a:spcBef>
                <a:spcPts val="0"/>
              </a:spcBef>
              <a:spcAft>
                <a:spcPts val="0"/>
              </a:spcAft>
            </a:pPr>
            <a:endParaRPr lang="lt-LT" b="0" i="0" u="none" strike="noStrike" baseline="0" dirty="0"/>
          </a:p>
          <a:p>
            <a:pPr algn="l">
              <a:spcBef>
                <a:spcPts val="0"/>
              </a:spcBef>
              <a:spcAft>
                <a:spcPts val="0"/>
              </a:spcAft>
            </a:pPr>
            <a:r>
              <a:rPr lang="en-US" b="0" i="0" u="none" strike="noStrike" baseline="0" dirty="0"/>
              <a:t>- These subtasks are then given to the participants collectively, so that all participants are solving the same subtask at the same time - they are thinking in parallel </a:t>
            </a:r>
            <a:r>
              <a:rPr lang="lt-LT" b="0" i="0" u="none" strike="noStrike" baseline="0" err="1"/>
              <a:t>upon</a:t>
            </a:r>
            <a:r>
              <a:rPr lang="lt-LT" b="0" i="0" u="none" strike="noStrike" baseline="0" dirty="0"/>
              <a:t> </a:t>
            </a:r>
            <a:r>
              <a:rPr lang="lt-LT" b="0" i="0" u="none" strike="noStrike" baseline="0" err="1"/>
              <a:t>the</a:t>
            </a:r>
            <a:r>
              <a:rPr lang="lt-LT" b="0" i="0" u="none" strike="noStrike" baseline="0" dirty="0"/>
              <a:t> </a:t>
            </a:r>
            <a:r>
              <a:rPr lang="lt-LT" b="0" i="0" u="none" strike="noStrike" baseline="0" err="1"/>
              <a:t>same</a:t>
            </a:r>
            <a:r>
              <a:rPr lang="lt-LT" b="0" i="0" u="none" strike="noStrike" baseline="0" dirty="0"/>
              <a:t> </a:t>
            </a:r>
            <a:r>
              <a:rPr lang="lt-LT" b="0" i="0" u="none" strike="noStrike" baseline="0" err="1"/>
              <a:t>task</a:t>
            </a:r>
            <a:r>
              <a:rPr lang="lt-LT" b="0" i="0" u="none" strike="noStrike" baseline="0" dirty="0"/>
              <a:t>.</a:t>
            </a:r>
            <a:endParaRPr lang="en-US" b="0" i="0" u="none" strike="noStrike" baseline="0" dirty="0"/>
          </a:p>
          <a:p>
            <a:pPr algn="l">
              <a:spcBef>
                <a:spcPts val="0"/>
              </a:spcBef>
              <a:spcAft>
                <a:spcPts val="0"/>
              </a:spcAft>
            </a:pPr>
            <a:endParaRPr lang="lt-LT" b="0" i="0" u="none" strike="noStrike" baseline="0" dirty="0"/>
          </a:p>
          <a:p>
            <a:pPr algn="l">
              <a:spcBef>
                <a:spcPts val="0"/>
              </a:spcBef>
              <a:spcAft>
                <a:spcPts val="0"/>
              </a:spcAft>
            </a:pPr>
            <a:r>
              <a:rPr lang="en-US" b="0" i="0" u="none" strike="noStrike" baseline="0" dirty="0"/>
              <a:t>- Parallel thinking maximizes the sensitivity of the thinking about a particular area or field.</a:t>
            </a:r>
          </a:p>
        </p:txBody>
      </p:sp>
      <p:sp>
        <p:nvSpPr>
          <p:cNvPr id="4" name="Content Placeholder 2">
            <a:extLst>
              <a:ext uri="{FF2B5EF4-FFF2-40B4-BE49-F238E27FC236}">
                <a16:creationId xmlns:a16="http://schemas.microsoft.com/office/drawing/2014/main" id="{B6D02E11-F2FA-4206-9EAD-AEEBF05882EF}"/>
              </a:ext>
            </a:extLst>
          </p:cNvPr>
          <p:cNvSpPr txBox="1">
            <a:spLocks/>
          </p:cNvSpPr>
          <p:nvPr/>
        </p:nvSpPr>
        <p:spPr>
          <a:xfrm>
            <a:off x="6041559" y="1883629"/>
            <a:ext cx="5845641" cy="4203135"/>
          </a:xfrm>
          <a:prstGeom prst="rect">
            <a:avLst/>
          </a:prstGeom>
        </p:spPr>
        <p:txBody>
          <a:bodyPr vert="horz" lIns="0" tIns="45720" rIns="0" bIns="45720" rtlCol="0" anchor="t">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spcBef>
                <a:spcPts val="0"/>
              </a:spcBef>
              <a:spcAft>
                <a:spcPts val="0"/>
              </a:spcAft>
            </a:pPr>
            <a:r>
              <a:rPr lang="en-US" dirty="0">
                <a:solidFill>
                  <a:schemeClr val="tx1"/>
                </a:solidFill>
              </a:rPr>
              <a:t> -  </a:t>
            </a:r>
            <a:r>
              <a:rPr lang="ru-RU" dirty="0">
                <a:solidFill>
                  <a:schemeClr val="tx1"/>
                </a:solidFill>
                <a:latin typeface="Calibri"/>
                <a:cs typeface="Calibri"/>
              </a:rPr>
              <a:t>Параллельное мышление - это  сосредоточение мышления как отдельного человека, так и всех участников группы на одной задаче за раз.</a:t>
            </a:r>
            <a:endParaRPr lang="lt-LT">
              <a:solidFill>
                <a:schemeClr val="tx1"/>
              </a:solidFill>
              <a:latin typeface="Calibri"/>
              <a:cs typeface="Calibri"/>
            </a:endParaRPr>
          </a:p>
          <a:p>
            <a:pPr>
              <a:spcBef>
                <a:spcPts val="0"/>
              </a:spcBef>
              <a:spcAft>
                <a:spcPts val="0"/>
              </a:spcAft>
            </a:pPr>
            <a:endParaRPr lang="ru-RU" dirty="0">
              <a:solidFill>
                <a:schemeClr val="tx1"/>
              </a:solidFill>
              <a:latin typeface="Calibri"/>
              <a:cs typeface="Calibri"/>
            </a:endParaRPr>
          </a:p>
          <a:p>
            <a:pPr>
              <a:spcBef>
                <a:spcPts val="0"/>
              </a:spcBef>
              <a:spcAft>
                <a:spcPts val="0"/>
              </a:spcAft>
            </a:pPr>
            <a:r>
              <a:rPr lang="en-US" dirty="0">
                <a:solidFill>
                  <a:schemeClr val="tx1"/>
                </a:solidFill>
                <a:latin typeface="Calibri"/>
                <a:cs typeface="Calibri"/>
              </a:rPr>
              <a:t>- </a:t>
            </a:r>
            <a:r>
              <a:rPr lang="ru-RU" dirty="0">
                <a:solidFill>
                  <a:schemeClr val="tx1"/>
                </a:solidFill>
                <a:latin typeface="Calibri"/>
                <a:cs typeface="Calibri"/>
              </a:rPr>
              <a:t>Параллельное мышление делит процесс основной задачи на несколько подзадач.</a:t>
            </a:r>
            <a:endParaRPr lang="lt-LT">
              <a:solidFill>
                <a:schemeClr val="tx1"/>
              </a:solidFill>
              <a:latin typeface="Calibri"/>
              <a:cs typeface="Calibri"/>
            </a:endParaRPr>
          </a:p>
          <a:p>
            <a:pPr>
              <a:spcBef>
                <a:spcPts val="0"/>
              </a:spcBef>
              <a:spcAft>
                <a:spcPts val="0"/>
              </a:spcAft>
            </a:pPr>
            <a:endParaRPr lang="ru-RU" dirty="0">
              <a:solidFill>
                <a:schemeClr val="tx1"/>
              </a:solidFill>
              <a:latin typeface="Calibri"/>
              <a:cs typeface="Calibri"/>
            </a:endParaRPr>
          </a:p>
          <a:p>
            <a:pPr>
              <a:spcBef>
                <a:spcPts val="0"/>
              </a:spcBef>
              <a:spcAft>
                <a:spcPts val="0"/>
              </a:spcAft>
            </a:pPr>
            <a:r>
              <a:rPr lang="en-US" dirty="0">
                <a:solidFill>
                  <a:schemeClr val="tx1"/>
                </a:solidFill>
                <a:latin typeface="Calibri"/>
                <a:cs typeface="Calibri"/>
              </a:rPr>
              <a:t>- </a:t>
            </a:r>
            <a:r>
              <a:rPr lang="ru-RU" dirty="0">
                <a:solidFill>
                  <a:schemeClr val="tx1"/>
                </a:solidFill>
                <a:latin typeface="Calibri"/>
                <a:cs typeface="Calibri"/>
              </a:rPr>
              <a:t>Затем эти подзадачи передаются участникам коллективно, так что все участники решают одну и ту же подзадачу одновременно - они параллельно думают параллельно над одной и той же задачей.</a:t>
            </a:r>
            <a:endParaRPr lang="lt-LT">
              <a:solidFill>
                <a:schemeClr val="tx1"/>
              </a:solidFill>
              <a:latin typeface="Calibri"/>
              <a:cs typeface="Calibri"/>
            </a:endParaRPr>
          </a:p>
          <a:p>
            <a:pPr>
              <a:spcBef>
                <a:spcPts val="0"/>
              </a:spcBef>
              <a:spcAft>
                <a:spcPts val="0"/>
              </a:spcAft>
            </a:pPr>
            <a:endParaRPr lang="ru-RU" dirty="0">
              <a:solidFill>
                <a:schemeClr val="tx1"/>
              </a:solidFill>
              <a:latin typeface="Calibri"/>
              <a:cs typeface="Calibri"/>
            </a:endParaRPr>
          </a:p>
          <a:p>
            <a:pPr>
              <a:spcBef>
                <a:spcPts val="0"/>
              </a:spcBef>
              <a:spcAft>
                <a:spcPts val="0"/>
              </a:spcAft>
            </a:pPr>
            <a:r>
              <a:rPr lang="en-US" dirty="0">
                <a:solidFill>
                  <a:schemeClr val="tx1"/>
                </a:solidFill>
                <a:latin typeface="Calibri"/>
                <a:cs typeface="Calibri"/>
              </a:rPr>
              <a:t>- </a:t>
            </a:r>
            <a:r>
              <a:rPr lang="ru-RU" dirty="0">
                <a:solidFill>
                  <a:schemeClr val="tx1"/>
                </a:solidFill>
                <a:latin typeface="Calibri"/>
                <a:cs typeface="Calibri"/>
              </a:rPr>
              <a:t>Параллельное мышление максимизирует чувствительность мышления о конкретной области или сфере.</a:t>
            </a:r>
            <a:r>
              <a:rPr lang="fi-FI" dirty="0">
                <a:solidFill>
                  <a:schemeClr val="tx1"/>
                </a:solidFill>
                <a:latin typeface="Calibri"/>
                <a:cs typeface="Calibri"/>
              </a:rPr>
              <a:t> </a:t>
            </a:r>
            <a:endParaRPr lang="ru-RU" dirty="0">
              <a:solidFill>
                <a:schemeClr val="tx1"/>
              </a:solidFill>
              <a:latin typeface="Calibri"/>
              <a:cs typeface="Calibri"/>
            </a:endParaRPr>
          </a:p>
        </p:txBody>
      </p:sp>
      <p:sp>
        <p:nvSpPr>
          <p:cNvPr id="5" name="Прямоугольник 4"/>
          <p:cNvSpPr/>
          <p:nvPr/>
        </p:nvSpPr>
        <p:spPr>
          <a:xfrm>
            <a:off x="7878617" y="5989136"/>
            <a:ext cx="4008583" cy="335532"/>
          </a:xfrm>
          <a:prstGeom prst="rect">
            <a:avLst/>
          </a:prstGeom>
        </p:spPr>
        <p:txBody>
          <a:bodyPr wrap="square">
            <a:spAutoFit/>
          </a:bodyPr>
          <a:lstStyle/>
          <a:p>
            <a:pPr>
              <a:spcBef>
                <a:spcPts val="0"/>
              </a:spcBef>
              <a:spcAft>
                <a:spcPts val="0"/>
              </a:spcAft>
            </a:pPr>
            <a:r>
              <a:rPr lang="fi-FI" sz="1600" dirty="0"/>
              <a:t>(</a:t>
            </a:r>
            <a:r>
              <a:rPr lang="lt-LT" sz="1600" dirty="0"/>
              <a:t>Byrge&amp; Hansen</a:t>
            </a:r>
            <a:r>
              <a:rPr lang="fi-FI" sz="1600" dirty="0"/>
              <a:t> </a:t>
            </a:r>
            <a:r>
              <a:rPr lang="lt-LT" sz="1600" dirty="0"/>
              <a:t>2012</a:t>
            </a:r>
            <a:r>
              <a:rPr lang="fi-FI" sz="1600" dirty="0"/>
              <a:t>, </a:t>
            </a:r>
            <a:r>
              <a:rPr lang="en-US" sz="1600" dirty="0" err="1"/>
              <a:t>Byrge</a:t>
            </a:r>
            <a:r>
              <a:rPr lang="en-US" sz="1600" dirty="0"/>
              <a:t> &amp; Hansen 2009)</a:t>
            </a:r>
            <a:endParaRPr lang="lt-LT" sz="1600" dirty="0"/>
          </a:p>
        </p:txBody>
      </p:sp>
    </p:spTree>
    <p:extLst>
      <p:ext uri="{BB962C8B-B14F-4D97-AF65-F5344CB8AC3E}">
        <p14:creationId xmlns:p14="http://schemas.microsoft.com/office/powerpoint/2010/main" val="1433601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1478E-21D6-4F5C-BA87-756A8F6AE745}"/>
              </a:ext>
            </a:extLst>
          </p:cNvPr>
          <p:cNvSpPr>
            <a:spLocks noGrp="1"/>
          </p:cNvSpPr>
          <p:nvPr>
            <p:ph type="title"/>
          </p:nvPr>
        </p:nvSpPr>
        <p:spPr>
          <a:xfrm>
            <a:off x="263611" y="791590"/>
            <a:ext cx="11277600" cy="808963"/>
          </a:xfrm>
        </p:spPr>
        <p:txBody>
          <a:bodyPr>
            <a:noAutofit/>
          </a:bodyPr>
          <a:lstStyle/>
          <a:p>
            <a:r>
              <a:rPr lang="lt-LT" sz="3200" b="1" i="0" u="none" strike="noStrike" baseline="0" dirty="0">
                <a:latin typeface="+mn-lt"/>
              </a:rPr>
              <a:t>Task focused creates motivation</a:t>
            </a:r>
            <a:r>
              <a:rPr lang="ru-RU" sz="3200" b="1" dirty="0">
                <a:latin typeface="+mn-lt"/>
              </a:rPr>
              <a:t> / </a:t>
            </a:r>
            <a:br>
              <a:rPr lang="ru-RU" sz="3200" b="1" dirty="0">
                <a:latin typeface="+mn-lt"/>
              </a:rPr>
            </a:br>
            <a:r>
              <a:rPr lang="ru-RU" sz="3200" b="1" dirty="0">
                <a:solidFill>
                  <a:schemeClr val="tx1"/>
                </a:solidFill>
                <a:latin typeface="+mn-lt"/>
              </a:rPr>
              <a:t>Сосредоточенность на задаче создает мотивацию</a:t>
            </a:r>
            <a:endParaRPr lang="lt-LT" sz="3200" dirty="0">
              <a:solidFill>
                <a:schemeClr val="tx1"/>
              </a:solidFill>
              <a:latin typeface="+mn-lt"/>
            </a:endParaRPr>
          </a:p>
        </p:txBody>
      </p:sp>
      <p:sp>
        <p:nvSpPr>
          <p:cNvPr id="3" name="Content Placeholder 2">
            <a:extLst>
              <a:ext uri="{FF2B5EF4-FFF2-40B4-BE49-F238E27FC236}">
                <a16:creationId xmlns:a16="http://schemas.microsoft.com/office/drawing/2014/main" id="{490DC9B5-B11C-4B3A-B837-082086CD8DC1}"/>
              </a:ext>
            </a:extLst>
          </p:cNvPr>
          <p:cNvSpPr>
            <a:spLocks noGrp="1"/>
          </p:cNvSpPr>
          <p:nvPr>
            <p:ph idx="1"/>
          </p:nvPr>
        </p:nvSpPr>
        <p:spPr>
          <a:xfrm>
            <a:off x="263611" y="1877528"/>
            <a:ext cx="5472171" cy="4236945"/>
          </a:xfrm>
        </p:spPr>
        <p:txBody>
          <a:bodyPr vert="horz" lIns="0" tIns="45720" rIns="0" bIns="45720" rtlCol="0" anchor="t">
            <a:noAutofit/>
          </a:bodyPr>
          <a:lstStyle/>
          <a:p>
            <a:pPr algn="l"/>
            <a:r>
              <a:rPr lang="en-US" sz="2200" b="0" i="0" u="none" strike="noStrike" baseline="0" dirty="0">
                <a:latin typeface="Calibri"/>
                <a:cs typeface="Calibri"/>
              </a:rPr>
              <a:t>- </a:t>
            </a:r>
            <a:r>
              <a:rPr lang="en-US" sz="2200" b="0" i="0" u="none" strike="noStrike" baseline="0" dirty="0"/>
              <a:t>It is important to be 100% aware on the focus of the task.</a:t>
            </a:r>
            <a:endParaRPr lang="en-US" sz="2200" b="0" i="0" u="none" strike="noStrike" baseline="0" dirty="0">
              <a:cs typeface="Calibri"/>
            </a:endParaRPr>
          </a:p>
          <a:p>
            <a:pPr algn="l"/>
            <a:r>
              <a:rPr lang="en-US" sz="2200" b="0" i="0" u="none" strike="noStrike" baseline="0" dirty="0"/>
              <a:t>- It is by structuring the process and dividing the main task </a:t>
            </a:r>
            <a:r>
              <a:rPr lang="lt-LT" sz="2200" b="0" i="0" u="none" strike="noStrike" baseline="0" dirty="0"/>
              <a:t>into smaller subtasks.</a:t>
            </a:r>
          </a:p>
          <a:p>
            <a:pPr algn="l"/>
            <a:r>
              <a:rPr lang="en-US" sz="2200" b="0" i="0" u="none" strike="noStrike" baseline="0" dirty="0"/>
              <a:t>- Participants are allowed focus so much on the task that they lose track of time, that they lose track of colleagues, that they lose track of themselves.</a:t>
            </a:r>
          </a:p>
          <a:p>
            <a:r>
              <a:rPr lang="en-US" sz="2200" b="0" i="0" u="none" strike="noStrike" baseline="0" dirty="0"/>
              <a:t>- The facilitator should prepare all methods and all exercises beforehand, to avoid the participants to start thinking about alternative methods and alternative exercises.</a:t>
            </a:r>
            <a:r>
              <a:rPr lang="en-US" sz="2200" dirty="0"/>
              <a:t> </a:t>
            </a:r>
            <a:endParaRPr lang="en-US" sz="2200" b="0" i="0" u="none" strike="noStrike" baseline="0" dirty="0"/>
          </a:p>
          <a:p>
            <a:endParaRPr lang="lt-LT" sz="2200" dirty="0"/>
          </a:p>
        </p:txBody>
      </p:sp>
      <p:sp>
        <p:nvSpPr>
          <p:cNvPr id="4" name="Content Placeholder 2">
            <a:extLst>
              <a:ext uri="{FF2B5EF4-FFF2-40B4-BE49-F238E27FC236}">
                <a16:creationId xmlns:a16="http://schemas.microsoft.com/office/drawing/2014/main" id="{490DC9B5-B11C-4B3A-B837-082086CD8DC1}"/>
              </a:ext>
            </a:extLst>
          </p:cNvPr>
          <p:cNvSpPr txBox="1">
            <a:spLocks/>
          </p:cNvSpPr>
          <p:nvPr/>
        </p:nvSpPr>
        <p:spPr>
          <a:xfrm>
            <a:off x="5828145" y="1885490"/>
            <a:ext cx="6019298" cy="4228983"/>
          </a:xfrm>
          <a:prstGeom prst="rect">
            <a:avLst/>
          </a:prstGeom>
        </p:spPr>
        <p:txBody>
          <a:bodyPr vert="horz" lIns="0" tIns="45720" rIns="0" bIns="45720" rtlCol="0" anchor="t">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pPr>
            <a:r>
              <a:rPr lang="en-US" sz="1800" dirty="0">
                <a:solidFill>
                  <a:schemeClr val="tx1"/>
                </a:solidFill>
                <a:latin typeface="Georgia"/>
              </a:rPr>
              <a:t>-</a:t>
            </a:r>
            <a:r>
              <a:rPr lang="en-US" sz="2400" dirty="0">
                <a:solidFill>
                  <a:schemeClr val="tx1"/>
                </a:solidFill>
                <a:latin typeface="Calibri"/>
                <a:cs typeface="Calibri"/>
              </a:rPr>
              <a:t> </a:t>
            </a:r>
            <a:r>
              <a:rPr lang="ru-RU" sz="2400" dirty="0">
                <a:solidFill>
                  <a:schemeClr val="tx1"/>
                </a:solidFill>
                <a:latin typeface="Calibri"/>
                <a:cs typeface="Calibri"/>
              </a:rPr>
              <a:t>Важно на 100% быть сфокусированным на задаче</a:t>
            </a:r>
          </a:p>
          <a:p>
            <a:pPr>
              <a:lnSpc>
                <a:spcPct val="100000"/>
              </a:lnSpc>
            </a:pPr>
            <a:r>
              <a:rPr lang="ru-RU" sz="2400" dirty="0">
                <a:solidFill>
                  <a:schemeClr val="tx1"/>
                </a:solidFill>
                <a:latin typeface="Calibri"/>
                <a:cs typeface="Calibri"/>
              </a:rPr>
              <a:t>- Это структурирование процесса и разделение основной задачи на более мелкие подзадачи.</a:t>
            </a:r>
            <a:endParaRPr lang="lt-LT" sz="2400">
              <a:solidFill>
                <a:schemeClr val="tx1"/>
              </a:solidFill>
              <a:latin typeface="Calibri"/>
              <a:cs typeface="Calibri"/>
            </a:endParaRPr>
          </a:p>
          <a:p>
            <a:pPr>
              <a:lnSpc>
                <a:spcPct val="100000"/>
              </a:lnSpc>
            </a:pPr>
            <a:r>
              <a:rPr lang="en-US" sz="2400" dirty="0">
                <a:solidFill>
                  <a:schemeClr val="tx1"/>
                </a:solidFill>
                <a:latin typeface="Calibri"/>
                <a:cs typeface="Calibri"/>
              </a:rPr>
              <a:t>-</a:t>
            </a:r>
            <a:r>
              <a:rPr lang="ru-RU" sz="2400" dirty="0">
                <a:solidFill>
                  <a:schemeClr val="tx1"/>
                </a:solidFill>
                <a:latin typeface="Calibri"/>
                <a:cs typeface="Calibri"/>
              </a:rPr>
              <a:t>Участникам разрешается настолько сосредоточиться на задаче, что они теряют счет времени, теряют счет коллег, теряют счет самим себе.</a:t>
            </a:r>
          </a:p>
          <a:p>
            <a:pPr>
              <a:lnSpc>
                <a:spcPct val="100000"/>
              </a:lnSpc>
            </a:pPr>
            <a:r>
              <a:rPr lang="en-US" sz="2400" dirty="0">
                <a:solidFill>
                  <a:schemeClr val="tx1"/>
                </a:solidFill>
                <a:latin typeface="Calibri"/>
                <a:cs typeface="Calibri"/>
              </a:rPr>
              <a:t>- </a:t>
            </a:r>
            <a:r>
              <a:rPr lang="ru-RU" sz="2400" dirty="0" err="1">
                <a:solidFill>
                  <a:schemeClr val="tx1"/>
                </a:solidFill>
                <a:latin typeface="Calibri"/>
                <a:cs typeface="Calibri"/>
              </a:rPr>
              <a:t>Фасилитатор</a:t>
            </a:r>
            <a:r>
              <a:rPr lang="ru-RU" sz="2400" dirty="0">
                <a:solidFill>
                  <a:schemeClr val="tx1"/>
                </a:solidFill>
                <a:latin typeface="Calibri"/>
                <a:cs typeface="Calibri"/>
              </a:rPr>
              <a:t> должен заранее подготовить все методы и все упражнения, чтобы участники не начали думать об альтернативных методах и альтернативных упражнениях.</a:t>
            </a:r>
          </a:p>
        </p:txBody>
      </p:sp>
      <p:sp>
        <p:nvSpPr>
          <p:cNvPr id="5" name="Прямоугольник 4"/>
          <p:cNvSpPr/>
          <p:nvPr/>
        </p:nvSpPr>
        <p:spPr>
          <a:xfrm>
            <a:off x="7878617" y="5989136"/>
            <a:ext cx="4008583" cy="335532"/>
          </a:xfrm>
          <a:prstGeom prst="rect">
            <a:avLst/>
          </a:prstGeom>
        </p:spPr>
        <p:txBody>
          <a:bodyPr wrap="square">
            <a:spAutoFit/>
          </a:bodyPr>
          <a:lstStyle/>
          <a:p>
            <a:pPr>
              <a:spcBef>
                <a:spcPts val="0"/>
              </a:spcBef>
              <a:spcAft>
                <a:spcPts val="0"/>
              </a:spcAft>
            </a:pPr>
            <a:r>
              <a:rPr lang="fi-FI" sz="1600" dirty="0"/>
              <a:t>(</a:t>
            </a:r>
            <a:r>
              <a:rPr lang="lt-LT" sz="1600" dirty="0"/>
              <a:t>Byrge&amp; Hansen</a:t>
            </a:r>
            <a:r>
              <a:rPr lang="fi-FI" sz="1600" dirty="0"/>
              <a:t> </a:t>
            </a:r>
            <a:r>
              <a:rPr lang="lt-LT" sz="1600" dirty="0"/>
              <a:t>2012</a:t>
            </a:r>
            <a:r>
              <a:rPr lang="fi-FI" sz="1600" dirty="0"/>
              <a:t>, </a:t>
            </a:r>
            <a:r>
              <a:rPr lang="en-US" sz="1600" dirty="0" err="1"/>
              <a:t>Byrge</a:t>
            </a:r>
            <a:r>
              <a:rPr lang="en-US" sz="1600" dirty="0"/>
              <a:t> &amp; Hansen 2009)</a:t>
            </a:r>
            <a:endParaRPr lang="lt-LT" sz="1600" dirty="0"/>
          </a:p>
        </p:txBody>
      </p:sp>
    </p:spTree>
    <p:extLst>
      <p:ext uri="{BB962C8B-B14F-4D97-AF65-F5344CB8AC3E}">
        <p14:creationId xmlns:p14="http://schemas.microsoft.com/office/powerpoint/2010/main" val="1118026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43C5E-8FE5-4C1B-AEB5-1522CF75CACA}"/>
              </a:ext>
            </a:extLst>
          </p:cNvPr>
          <p:cNvSpPr>
            <a:spLocks noGrp="1"/>
          </p:cNvSpPr>
          <p:nvPr>
            <p:ph type="title"/>
          </p:nvPr>
        </p:nvSpPr>
        <p:spPr>
          <a:xfrm>
            <a:off x="263611" y="784175"/>
            <a:ext cx="11277600" cy="808963"/>
          </a:xfrm>
        </p:spPr>
        <p:txBody>
          <a:bodyPr>
            <a:noAutofit/>
          </a:bodyPr>
          <a:lstStyle/>
          <a:p>
            <a:r>
              <a:rPr lang="lt-LT" sz="3200" b="1" i="0" u="none" strike="noStrike" baseline="0" dirty="0">
                <a:latin typeface="+mn-lt"/>
              </a:rPr>
              <a:t>No judgement creates confidence</a:t>
            </a:r>
            <a:br>
              <a:rPr lang="ru-RU" sz="3200" b="1" dirty="0">
                <a:latin typeface="+mn-lt"/>
              </a:rPr>
            </a:br>
            <a:r>
              <a:rPr lang="ru-RU" sz="3200" b="1" dirty="0">
                <a:solidFill>
                  <a:schemeClr val="tx1"/>
                </a:solidFill>
                <a:latin typeface="+mn-lt"/>
              </a:rPr>
              <a:t>Никакое осуждение не создает уверенности</a:t>
            </a:r>
            <a:endParaRPr lang="lt-LT" sz="3200" dirty="0">
              <a:solidFill>
                <a:schemeClr val="tx1"/>
              </a:solidFill>
              <a:latin typeface="+mn-lt"/>
            </a:endParaRPr>
          </a:p>
        </p:txBody>
      </p:sp>
      <p:sp>
        <p:nvSpPr>
          <p:cNvPr id="3" name="Content Placeholder 2">
            <a:extLst>
              <a:ext uri="{FF2B5EF4-FFF2-40B4-BE49-F238E27FC236}">
                <a16:creationId xmlns:a16="http://schemas.microsoft.com/office/drawing/2014/main" id="{F0663FD4-BDAE-4129-9C58-895DFCD16CD7}"/>
              </a:ext>
            </a:extLst>
          </p:cNvPr>
          <p:cNvSpPr>
            <a:spLocks noGrp="1"/>
          </p:cNvSpPr>
          <p:nvPr>
            <p:ph idx="1"/>
          </p:nvPr>
        </p:nvSpPr>
        <p:spPr>
          <a:xfrm>
            <a:off x="263610" y="1845734"/>
            <a:ext cx="5501085" cy="4023360"/>
          </a:xfrm>
        </p:spPr>
        <p:txBody>
          <a:bodyPr vert="horz" lIns="0" tIns="45720" rIns="0" bIns="45720" rtlCol="0" anchor="t">
            <a:noAutofit/>
          </a:bodyPr>
          <a:lstStyle/>
          <a:p>
            <a:pPr algn="l"/>
            <a:r>
              <a:rPr lang="en-US" sz="2200" b="0" i="0" u="none" strike="noStrike" baseline="0" dirty="0"/>
              <a:t>- The key to reduce the fear of making mistakes is to remove any kind of judgement in the group.</a:t>
            </a:r>
          </a:p>
          <a:p>
            <a:pPr algn="l"/>
            <a:r>
              <a:rPr lang="en-US" sz="2200" b="0" i="0" u="none" strike="noStrike" baseline="0"/>
              <a:t>- On The Creative Platform there is </a:t>
            </a:r>
            <a:r>
              <a:rPr lang="en-US" sz="2200"/>
              <a:t>no</a:t>
            </a:r>
            <a:r>
              <a:rPr lang="en-US" sz="2200" b="0" i="0" u="none" strike="noStrike" baseline="0"/>
              <a:t> room </a:t>
            </a:r>
            <a:r>
              <a:rPr lang="en-US" sz="2200" b="0" i="0" u="none" strike="noStrike" baseline="0" dirty="0"/>
              <a:t>for </a:t>
            </a:r>
            <a:r>
              <a:rPr lang="lt-LT" sz="2200" b="0" i="0" u="none" strike="noStrike" baseline="0" dirty="0" err="1"/>
              <a:t>judgement</a:t>
            </a:r>
            <a:r>
              <a:rPr lang="lt-LT" sz="2200" b="0" i="0" u="none" strike="noStrike" baseline="0" dirty="0"/>
              <a:t>.</a:t>
            </a:r>
          </a:p>
          <a:p>
            <a:pPr algn="l"/>
            <a:r>
              <a:rPr lang="en-US" sz="2200" b="0" i="0" u="none" strike="noStrike" baseline="0" dirty="0"/>
              <a:t>- On The Creative Platform individual ideas are never positioned but any idea is considered as a building </a:t>
            </a:r>
            <a:r>
              <a:rPr lang="lt-LT" sz="2200" b="0" i="0" u="none" strike="noStrike" baseline="0" dirty="0"/>
              <a:t>block to build </a:t>
            </a:r>
            <a:r>
              <a:rPr lang="lt-LT" sz="2200" b="0" i="0" u="none" strike="noStrike" baseline="0" dirty="0" err="1"/>
              <a:t>on</a:t>
            </a:r>
            <a:r>
              <a:rPr lang="lt-LT" sz="2200" b="0" i="0" u="none" strike="noStrike" baseline="0" dirty="0"/>
              <a:t>.</a:t>
            </a:r>
            <a:endParaRPr lang="ru-RU" sz="2200" b="0" i="0" u="none" strike="noStrike" baseline="0" dirty="0"/>
          </a:p>
          <a:p>
            <a:pPr algn="l"/>
            <a:endParaRPr lang="lt-LT" sz="2200" b="0" i="0" u="none" strike="noStrike" baseline="0" dirty="0"/>
          </a:p>
          <a:p>
            <a:r>
              <a:rPr lang="en-US" sz="2200" b="0" i="0" u="none" strike="noStrike" baseline="0" dirty="0"/>
              <a:t>- It is not discussed if anything could have been done </a:t>
            </a:r>
            <a:r>
              <a:rPr lang="lt-LT" sz="2200" b="0" i="0" u="none" strike="noStrike" baseline="0" dirty="0"/>
              <a:t>better.</a:t>
            </a:r>
            <a:r>
              <a:rPr lang="fi-FI" sz="2200" b="0" i="0" u="none" strike="noStrike" baseline="0" dirty="0"/>
              <a:t> </a:t>
            </a:r>
          </a:p>
          <a:p>
            <a:endParaRPr lang="lt-LT" sz="2200" dirty="0"/>
          </a:p>
        </p:txBody>
      </p:sp>
      <p:sp>
        <p:nvSpPr>
          <p:cNvPr id="4" name="Content Placeholder 2">
            <a:extLst>
              <a:ext uri="{FF2B5EF4-FFF2-40B4-BE49-F238E27FC236}">
                <a16:creationId xmlns:a16="http://schemas.microsoft.com/office/drawing/2014/main" id="{F0663FD4-BDAE-4129-9C58-895DFCD16CD7}"/>
              </a:ext>
            </a:extLst>
          </p:cNvPr>
          <p:cNvSpPr txBox="1">
            <a:spLocks/>
          </p:cNvSpPr>
          <p:nvPr/>
        </p:nvSpPr>
        <p:spPr>
          <a:xfrm>
            <a:off x="5902411" y="1779457"/>
            <a:ext cx="6057677" cy="4023360"/>
          </a:xfrm>
          <a:prstGeom prst="rect">
            <a:avLst/>
          </a:prstGeom>
        </p:spPr>
        <p:txBody>
          <a:bodyPr vert="horz" lIns="0" tIns="45720" rIns="0" bIns="45720" rtlCol="0" anchor="t">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70C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ru-RU" sz="2200" dirty="0">
                <a:solidFill>
                  <a:schemeClr val="tx1"/>
                </a:solidFill>
              </a:rPr>
              <a:t>- Ключом к уменьшению страха совершить ошибку является устранение любых осуждений в группе.</a:t>
            </a:r>
            <a:endParaRPr lang="ru-RU" sz="2200" dirty="0">
              <a:solidFill>
                <a:schemeClr val="tx1"/>
              </a:solidFill>
              <a:cs typeface="Calibri"/>
            </a:endParaRPr>
          </a:p>
          <a:p>
            <a:r>
              <a:rPr lang="ru-RU" sz="2200" dirty="0">
                <a:solidFill>
                  <a:schemeClr val="tx1"/>
                </a:solidFill>
              </a:rPr>
              <a:t>- На Творческой Платформе нет места для осуждений.</a:t>
            </a:r>
            <a:endParaRPr lang="ru-RU" sz="2200" dirty="0">
              <a:solidFill>
                <a:schemeClr val="tx1"/>
              </a:solidFill>
              <a:cs typeface="Calibri"/>
            </a:endParaRPr>
          </a:p>
          <a:p>
            <a:r>
              <a:rPr lang="ru-RU" sz="2200" dirty="0">
                <a:solidFill>
                  <a:schemeClr val="tx1"/>
                </a:solidFill>
              </a:rPr>
              <a:t>- На Творческой платформе никогда не позиционируются индивидуальные идеи, но любая идея рассматривается как строительный блок, на котором можно строить.</a:t>
            </a:r>
            <a:endParaRPr lang="ru-RU" sz="2200" dirty="0">
              <a:solidFill>
                <a:schemeClr val="tx1"/>
              </a:solidFill>
              <a:cs typeface="Calibri"/>
            </a:endParaRPr>
          </a:p>
          <a:p>
            <a:r>
              <a:rPr lang="ru-RU" sz="2200" dirty="0">
                <a:solidFill>
                  <a:schemeClr val="tx1"/>
                </a:solidFill>
              </a:rPr>
              <a:t>  </a:t>
            </a:r>
            <a:r>
              <a:rPr lang="lt-LT" sz="2200" dirty="0">
                <a:solidFill>
                  <a:schemeClr val="tx1"/>
                </a:solidFill>
              </a:rPr>
              <a:t>- </a:t>
            </a:r>
            <a:r>
              <a:rPr lang="ru-RU" sz="2200" dirty="0">
                <a:solidFill>
                  <a:schemeClr val="tx1"/>
                </a:solidFill>
              </a:rPr>
              <a:t>Не обсуждается, можно ли было что-то сделать лучше.</a:t>
            </a:r>
            <a:endParaRPr lang="lt-LT" sz="2200" dirty="0">
              <a:solidFill>
                <a:schemeClr val="tx1"/>
              </a:solidFill>
              <a:cs typeface="Calibri"/>
            </a:endParaRPr>
          </a:p>
        </p:txBody>
      </p:sp>
      <p:sp>
        <p:nvSpPr>
          <p:cNvPr id="5" name="Прямоугольник 4"/>
          <p:cNvSpPr/>
          <p:nvPr/>
        </p:nvSpPr>
        <p:spPr>
          <a:xfrm>
            <a:off x="7878617" y="5989136"/>
            <a:ext cx="4008583" cy="335532"/>
          </a:xfrm>
          <a:prstGeom prst="rect">
            <a:avLst/>
          </a:prstGeom>
        </p:spPr>
        <p:txBody>
          <a:bodyPr wrap="square">
            <a:spAutoFit/>
          </a:bodyPr>
          <a:lstStyle/>
          <a:p>
            <a:pPr>
              <a:spcBef>
                <a:spcPts val="0"/>
              </a:spcBef>
              <a:spcAft>
                <a:spcPts val="0"/>
              </a:spcAft>
            </a:pPr>
            <a:r>
              <a:rPr lang="fi-FI" sz="1600" dirty="0"/>
              <a:t>(</a:t>
            </a:r>
            <a:r>
              <a:rPr lang="lt-LT" sz="1600" dirty="0"/>
              <a:t>Byrge&amp; Hansen</a:t>
            </a:r>
            <a:r>
              <a:rPr lang="fi-FI" sz="1600" dirty="0"/>
              <a:t> </a:t>
            </a:r>
            <a:r>
              <a:rPr lang="lt-LT" sz="1600" dirty="0"/>
              <a:t>2012</a:t>
            </a:r>
            <a:r>
              <a:rPr lang="fi-FI" sz="1600" dirty="0"/>
              <a:t>, </a:t>
            </a:r>
            <a:r>
              <a:rPr lang="en-US" sz="1600" dirty="0" err="1"/>
              <a:t>Byrge</a:t>
            </a:r>
            <a:r>
              <a:rPr lang="en-US" sz="1600" dirty="0"/>
              <a:t> &amp; Hansen 2009)</a:t>
            </a:r>
            <a:endParaRPr lang="lt-LT" sz="1600" dirty="0"/>
          </a:p>
        </p:txBody>
      </p:sp>
    </p:spTree>
    <p:extLst>
      <p:ext uri="{BB962C8B-B14F-4D97-AF65-F5344CB8AC3E}">
        <p14:creationId xmlns:p14="http://schemas.microsoft.com/office/powerpoint/2010/main" val="250679335"/>
      </p:ext>
    </p:extLst>
  </p:cSld>
  <p:clrMapOvr>
    <a:masterClrMapping/>
  </p:clrMapOvr>
</p:sld>
</file>

<file path=ppt/theme/theme1.xml><?xml version="1.0" encoding="utf-8"?>
<a:theme xmlns:a="http://schemas.openxmlformats.org/drawingml/2006/main" name="Retrospektyvinė">
  <a:themeElements>
    <a:clrScheme name="Retrospektyvinė">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yvinė">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yvinė">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PT_Template" id="{F52BAE4A-3757-4BB5-BC6D-16B0C296CE13}" vid="{3F6DFB22-61F0-4797-B00A-C0AFD3CE9603}"/>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99C86511A18EC4A95F12566BD21D95B" ma:contentTypeVersion="14" ma:contentTypeDescription="Create a new document." ma:contentTypeScope="" ma:versionID="524ebb3554a35b4ff401e5735c27bff3">
  <xsd:schema xmlns:xsd="http://www.w3.org/2001/XMLSchema" xmlns:xs="http://www.w3.org/2001/XMLSchema" xmlns:p="http://schemas.microsoft.com/office/2006/metadata/properties" xmlns:ns3="aa47b9a8-fd4e-47e5-8d6c-6c39d9acd0f9" xmlns:ns4="04ff1122-fd99-48cb-a909-3a2a0f378c2d" targetNamespace="http://schemas.microsoft.com/office/2006/metadata/properties" ma:root="true" ma:fieldsID="47c2077367a6daa50ede9278d1baf3f2" ns3:_="" ns4:_="">
    <xsd:import namespace="aa47b9a8-fd4e-47e5-8d6c-6c39d9acd0f9"/>
    <xsd:import namespace="04ff1122-fd99-48cb-a909-3a2a0f378c2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47b9a8-fd4e-47e5-8d6c-6c39d9acd0f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4ff1122-fd99-48cb-a909-3a2a0f378c2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31A093-DBF8-4A4A-84B1-6C5EBC16C251}">
  <ds:schemaRefs>
    <ds:schemaRef ds:uri="http://purl.org/dc/dcmitype/"/>
    <ds:schemaRef ds:uri="http://purl.org/dc/terms/"/>
    <ds:schemaRef ds:uri="aa47b9a8-fd4e-47e5-8d6c-6c39d9acd0f9"/>
    <ds:schemaRef ds:uri="04ff1122-fd99-48cb-a909-3a2a0f378c2d"/>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319BF9B-04C6-4E42-B557-DD03FE839A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47b9a8-fd4e-47e5-8d6c-6c39d9acd0f9"/>
    <ds:schemaRef ds:uri="04ff1122-fd99-48cb-a909-3a2a0f378c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8B9000F-9770-47E3-A560-ED474BBDABC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PPT_Template</Template>
  <TotalTime>3106</TotalTime>
  <Words>2927</Words>
  <Application>Microsoft Macintosh PowerPoint</Application>
  <PresentationFormat>Широкоэкранный</PresentationFormat>
  <Paragraphs>226</Paragraphs>
  <Slides>27</Slides>
  <Notes>14</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27</vt:i4>
      </vt:variant>
    </vt:vector>
  </HeadingPairs>
  <TitlesOfParts>
    <vt:vector size="34" baseType="lpstr">
      <vt:lpstr>Arial</vt:lpstr>
      <vt:lpstr>Arial</vt:lpstr>
      <vt:lpstr>Calibri</vt:lpstr>
      <vt:lpstr>Calibri Light</vt:lpstr>
      <vt:lpstr>Georgia</vt:lpstr>
      <vt:lpstr>Times New Roman</vt:lpstr>
      <vt:lpstr>Retrospektyvinė</vt:lpstr>
      <vt:lpstr>“Service design approach in the development of nursing services” “Сервис-дизайн подход в развитии сестринских услуг”  Lecture 04 Generating ideas Генерация идей</vt:lpstr>
      <vt:lpstr>Double Diamond Design Process / Процесс проектирования Double Diamond</vt:lpstr>
      <vt:lpstr>Some facts / Некоторые факты</vt:lpstr>
      <vt:lpstr>Research data shows / Данные исследований показывают</vt:lpstr>
      <vt:lpstr>The landscape we are working on Ландшафт, над которым мы работаем</vt:lpstr>
      <vt:lpstr>According to The Creative Platform Согласно Творческой Платформе</vt:lpstr>
      <vt:lpstr>Parallel thinking creates concentration /  Параллельное мышление создает концентрацию</vt:lpstr>
      <vt:lpstr>Task focused creates motivation /  Сосредоточенность на задаче создает мотивацию</vt:lpstr>
      <vt:lpstr>No judgement creates confidence Никакое осуждение не создает уверенности</vt:lpstr>
      <vt:lpstr>Horizontal thinking creates the right use of knowledge / Горизонтальное мышление создает правильное использование знаний</vt:lpstr>
      <vt:lpstr>Creativity and Innovation Творчество и Инновации</vt:lpstr>
      <vt:lpstr>Презентация PowerPoint</vt:lpstr>
      <vt:lpstr>Презентация PowerPoint</vt:lpstr>
      <vt:lpstr>Презентация PowerPoint</vt:lpstr>
      <vt:lpstr>Презентация PowerPoint</vt:lpstr>
      <vt:lpstr>If you believe you do not have any good ideas, the most likely reason is that you’re not putting an effort to make it happen.  Successful people do not wait for ideas to fall onto their lap. They follow a process and make an effort to come up with new ideas all the time.  Если вы считаете, что у вас нет хороших идей, наиболее вероятная причина в том, что вы не прилагаете усилий, чтобы воплотить их в жизнь. Успешные люди не ждут, пока идеи упадут им с неба. Они следят за процессом и постоянно стараются придумывать новые идеи. </vt:lpstr>
      <vt:lpstr>5 techniques to generate ideas 5 техник для генерации идей</vt:lpstr>
      <vt:lpstr>  Come up with 5 ideas a day Придумывайте по 5 идей в день</vt:lpstr>
      <vt:lpstr> Expose yourself to a broader experience Откройте для себя более широкий опыт</vt:lpstr>
      <vt:lpstr>        Analyze the world around you Анализируйте мир вокруг вас </vt:lpstr>
      <vt:lpstr>Use your thinking time Используйте свое время на размышления</vt:lpstr>
      <vt:lpstr>Apply knowledge of one area into another Применять знания из одной области в другой</vt:lpstr>
      <vt:lpstr>Creative Idea Generation Methods  Методы генерации творческих идей</vt:lpstr>
      <vt:lpstr>Презентация PowerPoint</vt:lpstr>
      <vt:lpstr>THE BEST IDEA KILLERS КИЛЛЕРЫ ЛУЧШИХ ИДЕЙ</vt:lpstr>
      <vt:lpstr>Imagination is more important than knowledge    Albert Einstein  Воображение важнее знаний   Альберт Эйнштейн </vt:lpstr>
      <vt:lpstr>References /Список использованной литературы</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Enrika Morkienė</dc:creator>
  <cp:lastModifiedBy>Қуаныш Жұлдыз</cp:lastModifiedBy>
  <cp:revision>166</cp:revision>
  <dcterms:created xsi:type="dcterms:W3CDTF">2021-02-03T14:20:44Z</dcterms:created>
  <dcterms:modified xsi:type="dcterms:W3CDTF">2023-01-10T17:10:02Z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0x010100999C86511A18EC4A95F12566BD21D95B</vt:lpwstr>
  </property>
</Properties>
</file>