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5" r:id="rId3"/>
    <p:sldId id="373" r:id="rId4"/>
    <p:sldId id="374" r:id="rId5"/>
    <p:sldId id="258" r:id="rId6"/>
    <p:sldId id="282" r:id="rId7"/>
    <p:sldId id="259" r:id="rId8"/>
    <p:sldId id="269" r:id="rId9"/>
    <p:sldId id="262" r:id="rId10"/>
    <p:sldId id="264" r:id="rId11"/>
    <p:sldId id="276" r:id="rId12"/>
    <p:sldId id="271" r:id="rId13"/>
    <p:sldId id="280" r:id="rId14"/>
    <p:sldId id="272" r:id="rId15"/>
    <p:sldId id="281" r:id="rId16"/>
    <p:sldId id="274" r:id="rId17"/>
    <p:sldId id="277" r:id="rId18"/>
    <p:sldId id="278" r:id="rId19"/>
    <p:sldId id="375" r:id="rId20"/>
    <p:sldId id="283" r:id="rId21"/>
    <p:sldId id="270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360B2-D5D3-411E-A958-175BF81169D6}" v="2" dt="2022-09-29T02:52:57.009"/>
    <p1510:client id="{8A74DF41-5580-475A-907E-1B34A00E5A98}" v="80" dt="2022-09-10T09:05:27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75399"/>
  </p:normalViewPr>
  <p:slideViewPr>
    <p:cSldViewPr snapToGrid="0">
      <p:cViewPr varScale="1">
        <p:scale>
          <a:sx n="39" d="100"/>
          <a:sy n="39" d="100"/>
        </p:scale>
        <p:origin x="56" y="312"/>
      </p:cViewPr>
      <p:guideLst>
        <p:guide orient="horz" pos="6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Björkmark" userId="9922b733-03df-42a4-912d-dd545994e7d6" providerId="ADAL" clId="{8A74DF41-5580-475A-907E-1B34A00E5A98}"/>
    <pc:docChg chg="undo custSel addSld delSld modSld sldOrd">
      <pc:chgData name="Maria Björkmark" userId="9922b733-03df-42a4-912d-dd545994e7d6" providerId="ADAL" clId="{8A74DF41-5580-475A-907E-1B34A00E5A98}" dt="2022-09-10T09:08:18.104" v="3987" actId="27636"/>
      <pc:docMkLst>
        <pc:docMk/>
      </pc:docMkLst>
      <pc:sldChg chg="modSp mod">
        <pc:chgData name="Maria Björkmark" userId="9922b733-03df-42a4-912d-dd545994e7d6" providerId="ADAL" clId="{8A74DF41-5580-475A-907E-1B34A00E5A98}" dt="2022-09-10T09:05:53.765" v="3954" actId="2711"/>
        <pc:sldMkLst>
          <pc:docMk/>
          <pc:sldMk cId="2090209965" sldId="256"/>
        </pc:sldMkLst>
        <pc:spChg chg="mod">
          <ac:chgData name="Maria Björkmark" userId="9922b733-03df-42a4-912d-dd545994e7d6" providerId="ADAL" clId="{8A74DF41-5580-475A-907E-1B34A00E5A98}" dt="2022-09-10T07:56:16.368" v="2810" actId="20577"/>
          <ac:spMkLst>
            <pc:docMk/>
            <pc:sldMk cId="2090209965" sldId="256"/>
            <ac:spMk id="2" creationId="{00000000-0000-0000-0000-000000000000}"/>
          </ac:spMkLst>
        </pc:spChg>
        <pc:spChg chg="mod">
          <ac:chgData name="Maria Björkmark" userId="9922b733-03df-42a4-912d-dd545994e7d6" providerId="ADAL" clId="{8A74DF41-5580-475A-907E-1B34A00E5A98}" dt="2022-09-10T09:05:53.765" v="3954" actId="2711"/>
          <ac:spMkLst>
            <pc:docMk/>
            <pc:sldMk cId="2090209965" sldId="256"/>
            <ac:spMk id="3" creationId="{00000000-0000-0000-0000-000000000000}"/>
          </ac:spMkLst>
        </pc:spChg>
      </pc:sldChg>
      <pc:sldChg chg="modSp mod">
        <pc:chgData name="Maria Björkmark" userId="9922b733-03df-42a4-912d-dd545994e7d6" providerId="ADAL" clId="{8A74DF41-5580-475A-907E-1B34A00E5A98}" dt="2022-09-10T08:03:12.778" v="2818" actId="14100"/>
        <pc:sldMkLst>
          <pc:docMk/>
          <pc:sldMk cId="4141611265" sldId="258"/>
        </pc:sldMkLst>
        <pc:spChg chg="mod">
          <ac:chgData name="Maria Björkmark" userId="9922b733-03df-42a4-912d-dd545994e7d6" providerId="ADAL" clId="{8A74DF41-5580-475A-907E-1B34A00E5A98}" dt="2022-09-03T07:08:23.114" v="73" actId="6549"/>
          <ac:spMkLst>
            <pc:docMk/>
            <pc:sldMk cId="4141611265" sldId="258"/>
            <ac:spMk id="2" creationId="{00000000-0000-0000-0000-000000000000}"/>
          </ac:spMkLst>
        </pc:spChg>
        <pc:spChg chg="mod">
          <ac:chgData name="Maria Björkmark" userId="9922b733-03df-42a4-912d-dd545994e7d6" providerId="ADAL" clId="{8A74DF41-5580-475A-907E-1B34A00E5A98}" dt="2022-09-10T08:03:12.778" v="2818" actId="14100"/>
          <ac:spMkLst>
            <pc:docMk/>
            <pc:sldMk cId="4141611265" sldId="258"/>
            <ac:spMk id="3" creationId="{00000000-0000-0000-0000-000000000000}"/>
          </ac:spMkLst>
        </pc:spChg>
      </pc:sldChg>
      <pc:sldChg chg="modSp mod">
        <pc:chgData name="Maria Björkmark" userId="9922b733-03df-42a4-912d-dd545994e7d6" providerId="ADAL" clId="{8A74DF41-5580-475A-907E-1B34A00E5A98}" dt="2022-09-10T08:02:46.882" v="2814" actId="27636"/>
        <pc:sldMkLst>
          <pc:docMk/>
          <pc:sldMk cId="637516498" sldId="259"/>
        </pc:sldMkLst>
        <pc:spChg chg="mod">
          <ac:chgData name="Maria Björkmark" userId="9922b733-03df-42a4-912d-dd545994e7d6" providerId="ADAL" clId="{8A74DF41-5580-475A-907E-1B34A00E5A98}" dt="2022-09-03T07:30:13.198" v="310" actId="6549"/>
          <ac:spMkLst>
            <pc:docMk/>
            <pc:sldMk cId="637516498" sldId="259"/>
            <ac:spMk id="2" creationId="{00000000-0000-0000-0000-000000000000}"/>
          </ac:spMkLst>
        </pc:spChg>
        <pc:spChg chg="mod">
          <ac:chgData name="Maria Björkmark" userId="9922b733-03df-42a4-912d-dd545994e7d6" providerId="ADAL" clId="{8A74DF41-5580-475A-907E-1B34A00E5A98}" dt="2022-09-10T08:02:46.882" v="2814" actId="27636"/>
          <ac:spMkLst>
            <pc:docMk/>
            <pc:sldMk cId="637516498" sldId="259"/>
            <ac:spMk id="3" creationId="{00000000-0000-0000-0000-000000000000}"/>
          </ac:spMkLst>
        </pc:spChg>
      </pc:sldChg>
      <pc:sldChg chg="del">
        <pc:chgData name="Maria Björkmark" userId="9922b733-03df-42a4-912d-dd545994e7d6" providerId="ADAL" clId="{8A74DF41-5580-475A-907E-1B34A00E5A98}" dt="2022-09-03T06:52:03.229" v="0" actId="2696"/>
        <pc:sldMkLst>
          <pc:docMk/>
          <pc:sldMk cId="2367344363" sldId="260"/>
        </pc:sldMkLst>
      </pc:sldChg>
      <pc:sldChg chg="addSp delSp modSp mod modClrScheme chgLayout">
        <pc:chgData name="Maria Björkmark" userId="9922b733-03df-42a4-912d-dd545994e7d6" providerId="ADAL" clId="{8A74DF41-5580-475A-907E-1B34A00E5A98}" dt="2022-09-03T08:32:16.708" v="1234" actId="14100"/>
        <pc:sldMkLst>
          <pc:docMk/>
          <pc:sldMk cId="1985611066" sldId="262"/>
        </pc:sldMkLst>
        <pc:spChg chg="mod ord">
          <ac:chgData name="Maria Björkmark" userId="9922b733-03df-42a4-912d-dd545994e7d6" providerId="ADAL" clId="{8A74DF41-5580-475A-907E-1B34A00E5A98}" dt="2022-09-03T08:31:41.741" v="1227" actId="27636"/>
          <ac:spMkLst>
            <pc:docMk/>
            <pc:sldMk cId="1985611066" sldId="262"/>
            <ac:spMk id="2" creationId="{00000000-0000-0000-0000-000000000000}"/>
          </ac:spMkLst>
        </pc:spChg>
        <pc:spChg chg="mod ord">
          <ac:chgData name="Maria Björkmark" userId="9922b733-03df-42a4-912d-dd545994e7d6" providerId="ADAL" clId="{8A74DF41-5580-475A-907E-1B34A00E5A98}" dt="2022-09-03T08:32:16.708" v="1234" actId="14100"/>
          <ac:spMkLst>
            <pc:docMk/>
            <pc:sldMk cId="1985611066" sldId="262"/>
            <ac:spMk id="3" creationId="{00000000-0000-0000-0000-000000000000}"/>
          </ac:spMkLst>
        </pc:spChg>
        <pc:spChg chg="add del mod ord">
          <ac:chgData name="Maria Björkmark" userId="9922b733-03df-42a4-912d-dd545994e7d6" providerId="ADAL" clId="{8A74DF41-5580-475A-907E-1B34A00E5A98}" dt="2022-09-03T08:31:54.235" v="1229" actId="478"/>
          <ac:spMkLst>
            <pc:docMk/>
            <pc:sldMk cId="1985611066" sldId="262"/>
            <ac:spMk id="4" creationId="{F18CA378-1566-0770-2F9A-CDB4B151A9D8}"/>
          </ac:spMkLst>
        </pc:spChg>
        <pc:spChg chg="add del mod ord">
          <ac:chgData name="Maria Björkmark" userId="9922b733-03df-42a4-912d-dd545994e7d6" providerId="ADAL" clId="{8A74DF41-5580-475A-907E-1B34A00E5A98}" dt="2022-09-03T08:31:59.644" v="1230" actId="478"/>
          <ac:spMkLst>
            <pc:docMk/>
            <pc:sldMk cId="1985611066" sldId="262"/>
            <ac:spMk id="5" creationId="{C46AF514-5791-7869-8DFB-C1DF775A0773}"/>
          </ac:spMkLst>
        </pc:spChg>
        <pc:spChg chg="add del mod ord">
          <ac:chgData name="Maria Björkmark" userId="9922b733-03df-42a4-912d-dd545994e7d6" providerId="ADAL" clId="{8A74DF41-5580-475A-907E-1B34A00E5A98}" dt="2022-09-03T08:31:46.829" v="1228"/>
          <ac:spMkLst>
            <pc:docMk/>
            <pc:sldMk cId="1985611066" sldId="262"/>
            <ac:spMk id="6" creationId="{9F3D5396-1BAD-27A7-4610-8D37C9CAA9F4}"/>
          </ac:spMkLst>
        </pc:spChg>
        <pc:picChg chg="add mod">
          <ac:chgData name="Maria Björkmark" userId="9922b733-03df-42a4-912d-dd545994e7d6" providerId="ADAL" clId="{8A74DF41-5580-475A-907E-1B34A00E5A98}" dt="2022-09-03T08:32:06.837" v="1232" actId="14100"/>
          <ac:picMkLst>
            <pc:docMk/>
            <pc:sldMk cId="1985611066" sldId="262"/>
            <ac:picMk id="1026" creationId="{CF0667D0-31D5-3EC2-A2C2-38F2DF2F2560}"/>
          </ac:picMkLst>
        </pc:picChg>
      </pc:sldChg>
      <pc:sldChg chg="modSp mod">
        <pc:chgData name="Maria Björkmark" userId="9922b733-03df-42a4-912d-dd545994e7d6" providerId="ADAL" clId="{8A74DF41-5580-475A-907E-1B34A00E5A98}" dt="2022-09-10T08:05:05.294" v="2826" actId="14100"/>
        <pc:sldMkLst>
          <pc:docMk/>
          <pc:sldMk cId="1091919668" sldId="264"/>
        </pc:sldMkLst>
        <pc:spChg chg="mod">
          <ac:chgData name="Maria Björkmark" userId="9922b733-03df-42a4-912d-dd545994e7d6" providerId="ADAL" clId="{8A74DF41-5580-475A-907E-1B34A00E5A98}" dt="2022-09-03T07:53:07.543" v="1198" actId="6549"/>
          <ac:spMkLst>
            <pc:docMk/>
            <pc:sldMk cId="1091919668" sldId="264"/>
            <ac:spMk id="2" creationId="{00000000-0000-0000-0000-000000000000}"/>
          </ac:spMkLst>
        </pc:spChg>
        <pc:spChg chg="mod">
          <ac:chgData name="Maria Björkmark" userId="9922b733-03df-42a4-912d-dd545994e7d6" providerId="ADAL" clId="{8A74DF41-5580-475A-907E-1B34A00E5A98}" dt="2022-09-10T08:05:05.294" v="2826" actId="14100"/>
          <ac:spMkLst>
            <pc:docMk/>
            <pc:sldMk cId="1091919668" sldId="264"/>
            <ac:spMk id="3" creationId="{00000000-0000-0000-0000-000000000000}"/>
          </ac:spMkLst>
        </pc:spChg>
      </pc:sldChg>
      <pc:sldChg chg="del">
        <pc:chgData name="Maria Björkmark" userId="9922b733-03df-42a4-912d-dd545994e7d6" providerId="ADAL" clId="{8A74DF41-5580-475A-907E-1B34A00E5A98}" dt="2022-09-03T09:52:00.584" v="2244" actId="2696"/>
        <pc:sldMkLst>
          <pc:docMk/>
          <pc:sldMk cId="3688001838" sldId="267"/>
        </pc:sldMkLst>
      </pc:sldChg>
      <pc:sldChg chg="modSp new mod">
        <pc:chgData name="Maria Björkmark" userId="9922b733-03df-42a4-912d-dd545994e7d6" providerId="ADAL" clId="{8A74DF41-5580-475A-907E-1B34A00E5A98}" dt="2022-09-10T09:05:33.834" v="3953" actId="20577"/>
        <pc:sldMkLst>
          <pc:docMk/>
          <pc:sldMk cId="627648176" sldId="268"/>
        </pc:sldMkLst>
        <pc:spChg chg="mod">
          <ac:chgData name="Maria Björkmark" userId="9922b733-03df-42a4-912d-dd545994e7d6" providerId="ADAL" clId="{8A74DF41-5580-475A-907E-1B34A00E5A98}" dt="2022-09-10T08:59:34.521" v="3866" actId="14100"/>
          <ac:spMkLst>
            <pc:docMk/>
            <pc:sldMk cId="627648176" sldId="268"/>
            <ac:spMk id="2" creationId="{3CCEA6D0-BA6B-0084-943C-A683A64A7131}"/>
          </ac:spMkLst>
        </pc:spChg>
        <pc:spChg chg="mod">
          <ac:chgData name="Maria Björkmark" userId="9922b733-03df-42a4-912d-dd545994e7d6" providerId="ADAL" clId="{8A74DF41-5580-475A-907E-1B34A00E5A98}" dt="2022-09-10T09:05:33.834" v="3953" actId="20577"/>
          <ac:spMkLst>
            <pc:docMk/>
            <pc:sldMk cId="627648176" sldId="268"/>
            <ac:spMk id="3" creationId="{BD72BCF5-97D6-E441-A315-7F52BCF9D40E}"/>
          </ac:spMkLst>
        </pc:spChg>
      </pc:sldChg>
      <pc:sldChg chg="modSp add mod">
        <pc:chgData name="Maria Björkmark" userId="9922b733-03df-42a4-912d-dd545994e7d6" providerId="ADAL" clId="{8A74DF41-5580-475A-907E-1B34A00E5A98}" dt="2022-09-10T08:04:53.052" v="2824" actId="20577"/>
        <pc:sldMkLst>
          <pc:docMk/>
          <pc:sldMk cId="2270327557" sldId="269"/>
        </pc:sldMkLst>
        <pc:spChg chg="mod">
          <ac:chgData name="Maria Björkmark" userId="9922b733-03df-42a4-912d-dd545994e7d6" providerId="ADAL" clId="{8A74DF41-5580-475A-907E-1B34A00E5A98}" dt="2022-09-10T08:04:53.052" v="2824" actId="20577"/>
          <ac:spMkLst>
            <pc:docMk/>
            <pc:sldMk cId="2270327557" sldId="269"/>
            <ac:spMk id="3" creationId="{00000000-0000-0000-0000-000000000000}"/>
          </ac:spMkLst>
        </pc:spChg>
      </pc:sldChg>
      <pc:sldChg chg="addSp delSp modSp new mod chgLayout">
        <pc:chgData name="Maria Björkmark" userId="9922b733-03df-42a4-912d-dd545994e7d6" providerId="ADAL" clId="{8A74DF41-5580-475A-907E-1B34A00E5A98}" dt="2022-09-10T09:08:18.104" v="3987" actId="27636"/>
        <pc:sldMkLst>
          <pc:docMk/>
          <pc:sldMk cId="2229347803" sldId="270"/>
        </pc:sldMkLst>
        <pc:spChg chg="del">
          <ac:chgData name="Maria Björkmark" userId="9922b733-03df-42a4-912d-dd545994e7d6" providerId="ADAL" clId="{8A74DF41-5580-475A-907E-1B34A00E5A98}" dt="2022-09-03T07:55:12.566" v="1208" actId="478"/>
          <ac:spMkLst>
            <pc:docMk/>
            <pc:sldMk cId="2229347803" sldId="270"/>
            <ac:spMk id="2" creationId="{188E71AE-D40B-11EE-80BC-6990EED50537}"/>
          </ac:spMkLst>
        </pc:spChg>
        <pc:spChg chg="add mod ord">
          <ac:chgData name="Maria Björkmark" userId="9922b733-03df-42a4-912d-dd545994e7d6" providerId="ADAL" clId="{8A74DF41-5580-475A-907E-1B34A00E5A98}" dt="2022-09-10T09:08:11.329" v="3983" actId="113"/>
          <ac:spMkLst>
            <pc:docMk/>
            <pc:sldMk cId="2229347803" sldId="270"/>
            <ac:spMk id="2" creationId="{6BABFD76-DC75-785C-B305-B81AD840F793}"/>
          </ac:spMkLst>
        </pc:spChg>
        <pc:spChg chg="mod ord">
          <ac:chgData name="Maria Björkmark" userId="9922b733-03df-42a4-912d-dd545994e7d6" providerId="ADAL" clId="{8A74DF41-5580-475A-907E-1B34A00E5A98}" dt="2022-09-10T09:08:18.104" v="3987" actId="27636"/>
          <ac:spMkLst>
            <pc:docMk/>
            <pc:sldMk cId="2229347803" sldId="270"/>
            <ac:spMk id="3" creationId="{E6AE4401-3E6F-7E5E-B52B-922144735BBB}"/>
          </ac:spMkLst>
        </pc:spChg>
      </pc:sldChg>
      <pc:sldChg chg="modSp new mod">
        <pc:chgData name="Maria Björkmark" userId="9922b733-03df-42a4-912d-dd545994e7d6" providerId="ADAL" clId="{8A74DF41-5580-475A-907E-1B34A00E5A98}" dt="2022-09-10T09:07:03.712" v="3960" actId="5793"/>
        <pc:sldMkLst>
          <pc:docMk/>
          <pc:sldMk cId="1463095998" sldId="271"/>
        </pc:sldMkLst>
        <pc:spChg chg="mod">
          <ac:chgData name="Maria Björkmark" userId="9922b733-03df-42a4-912d-dd545994e7d6" providerId="ADAL" clId="{8A74DF41-5580-475A-907E-1B34A00E5A98}" dt="2022-09-10T08:05:49.404" v="2828" actId="255"/>
          <ac:spMkLst>
            <pc:docMk/>
            <pc:sldMk cId="1463095998" sldId="271"/>
            <ac:spMk id="2" creationId="{51639112-BBBF-A200-6115-DDCDED7DE5EE}"/>
          </ac:spMkLst>
        </pc:spChg>
        <pc:spChg chg="mod">
          <ac:chgData name="Maria Björkmark" userId="9922b733-03df-42a4-912d-dd545994e7d6" providerId="ADAL" clId="{8A74DF41-5580-475A-907E-1B34A00E5A98}" dt="2022-09-10T09:07:03.712" v="3960" actId="5793"/>
          <ac:spMkLst>
            <pc:docMk/>
            <pc:sldMk cId="1463095998" sldId="271"/>
            <ac:spMk id="3" creationId="{79AC4589-DC23-06A6-9EC0-0D7D6E62FE5D}"/>
          </ac:spMkLst>
        </pc:spChg>
      </pc:sldChg>
      <pc:sldChg chg="modSp new mod">
        <pc:chgData name="Maria Björkmark" userId="9922b733-03df-42a4-912d-dd545994e7d6" providerId="ADAL" clId="{8A74DF41-5580-475A-907E-1B34A00E5A98}" dt="2022-09-10T08:43:30.468" v="3794" actId="20577"/>
        <pc:sldMkLst>
          <pc:docMk/>
          <pc:sldMk cId="748889059" sldId="272"/>
        </pc:sldMkLst>
        <pc:spChg chg="mod">
          <ac:chgData name="Maria Björkmark" userId="9922b733-03df-42a4-912d-dd545994e7d6" providerId="ADAL" clId="{8A74DF41-5580-475A-907E-1B34A00E5A98}" dt="2022-09-10T08:17:42.318" v="3054" actId="20577"/>
          <ac:spMkLst>
            <pc:docMk/>
            <pc:sldMk cId="748889059" sldId="272"/>
            <ac:spMk id="2" creationId="{EFB52BB9-B2C4-7CD2-97D7-51E10F9AADA2}"/>
          </ac:spMkLst>
        </pc:spChg>
        <pc:spChg chg="mod">
          <ac:chgData name="Maria Björkmark" userId="9922b733-03df-42a4-912d-dd545994e7d6" providerId="ADAL" clId="{8A74DF41-5580-475A-907E-1B34A00E5A98}" dt="2022-09-10T08:43:30.468" v="3794" actId="20577"/>
          <ac:spMkLst>
            <pc:docMk/>
            <pc:sldMk cId="748889059" sldId="272"/>
            <ac:spMk id="3" creationId="{4F331A5F-02B8-DDA3-243E-E974E04BB6DE}"/>
          </ac:spMkLst>
        </pc:spChg>
      </pc:sldChg>
      <pc:sldChg chg="modSp new del mod">
        <pc:chgData name="Maria Björkmark" userId="9922b733-03df-42a4-912d-dd545994e7d6" providerId="ADAL" clId="{8A74DF41-5580-475A-907E-1B34A00E5A98}" dt="2022-09-03T09:50:13.320" v="2237" actId="2696"/>
        <pc:sldMkLst>
          <pc:docMk/>
          <pc:sldMk cId="1135669047" sldId="273"/>
        </pc:sldMkLst>
        <pc:spChg chg="mod">
          <ac:chgData name="Maria Björkmark" userId="9922b733-03df-42a4-912d-dd545994e7d6" providerId="ADAL" clId="{8A74DF41-5580-475A-907E-1B34A00E5A98}" dt="2022-09-03T09:29:15.259" v="1781"/>
          <ac:spMkLst>
            <pc:docMk/>
            <pc:sldMk cId="1135669047" sldId="273"/>
            <ac:spMk id="3" creationId="{70467940-0218-C63A-4FD1-71D549898119}"/>
          </ac:spMkLst>
        </pc:spChg>
      </pc:sldChg>
      <pc:sldChg chg="modSp add mod ord">
        <pc:chgData name="Maria Björkmark" userId="9922b733-03df-42a4-912d-dd545994e7d6" providerId="ADAL" clId="{8A74DF41-5580-475A-907E-1B34A00E5A98}" dt="2022-09-10T08:31:37.609" v="3529" actId="6549"/>
        <pc:sldMkLst>
          <pc:docMk/>
          <pc:sldMk cId="2235971540" sldId="274"/>
        </pc:sldMkLst>
        <pc:spChg chg="mod">
          <ac:chgData name="Maria Björkmark" userId="9922b733-03df-42a4-912d-dd545994e7d6" providerId="ADAL" clId="{8A74DF41-5580-475A-907E-1B34A00E5A98}" dt="2022-09-10T08:20:00.728" v="3083" actId="6549"/>
          <ac:spMkLst>
            <pc:docMk/>
            <pc:sldMk cId="2235971540" sldId="274"/>
            <ac:spMk id="2" creationId="{EFB52BB9-B2C4-7CD2-97D7-51E10F9AADA2}"/>
          </ac:spMkLst>
        </pc:spChg>
        <pc:spChg chg="mod">
          <ac:chgData name="Maria Björkmark" userId="9922b733-03df-42a4-912d-dd545994e7d6" providerId="ADAL" clId="{8A74DF41-5580-475A-907E-1B34A00E5A98}" dt="2022-09-10T08:31:37.609" v="3529" actId="6549"/>
          <ac:spMkLst>
            <pc:docMk/>
            <pc:sldMk cId="2235971540" sldId="274"/>
            <ac:spMk id="3" creationId="{4F331A5F-02B8-DDA3-243E-E974E04BB6DE}"/>
          </ac:spMkLst>
        </pc:spChg>
      </pc:sldChg>
      <pc:sldChg chg="addSp delSp modSp new del mod">
        <pc:chgData name="Maria Björkmark" userId="9922b733-03df-42a4-912d-dd545994e7d6" providerId="ADAL" clId="{8A74DF41-5580-475A-907E-1B34A00E5A98}" dt="2022-09-10T08:18:05.296" v="3055" actId="2696"/>
        <pc:sldMkLst>
          <pc:docMk/>
          <pc:sldMk cId="409576971" sldId="275"/>
        </pc:sldMkLst>
        <pc:spChg chg="del">
          <ac:chgData name="Maria Björkmark" userId="9922b733-03df-42a4-912d-dd545994e7d6" providerId="ADAL" clId="{8A74DF41-5580-475A-907E-1B34A00E5A98}" dt="2022-09-03T09:56:29.855" v="2247" actId="478"/>
          <ac:spMkLst>
            <pc:docMk/>
            <pc:sldMk cId="409576971" sldId="275"/>
            <ac:spMk id="2" creationId="{588CD631-8ACD-AEE0-DE3C-103E9053E639}"/>
          </ac:spMkLst>
        </pc:spChg>
        <pc:spChg chg="del">
          <ac:chgData name="Maria Björkmark" userId="9922b733-03df-42a4-912d-dd545994e7d6" providerId="ADAL" clId="{8A74DF41-5580-475A-907E-1B34A00E5A98}" dt="2022-09-03T09:56:24.075" v="2246" actId="1032"/>
          <ac:spMkLst>
            <pc:docMk/>
            <pc:sldMk cId="409576971" sldId="275"/>
            <ac:spMk id="3" creationId="{1BB390C9-5A5E-02B3-2396-F452557E98A2}"/>
          </ac:spMkLst>
        </pc:spChg>
        <pc:graphicFrameChg chg="add mod modGraphic">
          <ac:chgData name="Maria Björkmark" userId="9922b733-03df-42a4-912d-dd545994e7d6" providerId="ADAL" clId="{8A74DF41-5580-475A-907E-1B34A00E5A98}" dt="2022-09-03T09:57:36.213" v="2304" actId="12100"/>
          <ac:graphicFrameMkLst>
            <pc:docMk/>
            <pc:sldMk cId="409576971" sldId="275"/>
            <ac:graphicFrameMk id="4" creationId="{4EA706B2-1566-0002-41DC-59DE83153B21}"/>
          </ac:graphicFrameMkLst>
        </pc:graphicFrameChg>
      </pc:sldChg>
      <pc:sldChg chg="modSp new del mod">
        <pc:chgData name="Maria Björkmark" userId="9922b733-03df-42a4-912d-dd545994e7d6" providerId="ADAL" clId="{8A74DF41-5580-475A-907E-1B34A00E5A98}" dt="2022-09-03T09:50:02.661" v="2236" actId="2696"/>
        <pc:sldMkLst>
          <pc:docMk/>
          <pc:sldMk cId="3144549582" sldId="275"/>
        </pc:sldMkLst>
        <pc:spChg chg="mod">
          <ac:chgData name="Maria Björkmark" userId="9922b733-03df-42a4-912d-dd545994e7d6" providerId="ADAL" clId="{8A74DF41-5580-475A-907E-1B34A00E5A98}" dt="2022-09-03T09:31:49.556" v="1786"/>
          <ac:spMkLst>
            <pc:docMk/>
            <pc:sldMk cId="3144549582" sldId="275"/>
            <ac:spMk id="3" creationId="{28491EC6-DC41-5380-EDD8-07F2E7B3ECB7}"/>
          </ac:spMkLst>
        </pc:spChg>
      </pc:sldChg>
      <pc:sldChg chg="addSp delSp modSp new mod ord modClrScheme chgLayout">
        <pc:chgData name="Maria Björkmark" userId="9922b733-03df-42a4-912d-dd545994e7d6" providerId="ADAL" clId="{8A74DF41-5580-475A-907E-1B34A00E5A98}" dt="2022-09-03T10:06:55.722" v="2378" actId="5793"/>
        <pc:sldMkLst>
          <pc:docMk/>
          <pc:sldMk cId="1064153355" sldId="276"/>
        </pc:sldMkLst>
        <pc:spChg chg="mod ord">
          <ac:chgData name="Maria Björkmark" userId="9922b733-03df-42a4-912d-dd545994e7d6" providerId="ADAL" clId="{8A74DF41-5580-475A-907E-1B34A00E5A98}" dt="2022-09-03T10:06:15.762" v="2362"/>
          <ac:spMkLst>
            <pc:docMk/>
            <pc:sldMk cId="1064153355" sldId="276"/>
            <ac:spMk id="2" creationId="{51470163-53FD-42E7-19C4-3F28932091AE}"/>
          </ac:spMkLst>
        </pc:spChg>
        <pc:spChg chg="mod ord">
          <ac:chgData name="Maria Björkmark" userId="9922b733-03df-42a4-912d-dd545994e7d6" providerId="ADAL" clId="{8A74DF41-5580-475A-907E-1B34A00E5A98}" dt="2022-09-03T10:06:55.722" v="2378" actId="5793"/>
          <ac:spMkLst>
            <pc:docMk/>
            <pc:sldMk cId="1064153355" sldId="276"/>
            <ac:spMk id="3" creationId="{BA21BE26-283A-DC1B-E3DE-CC6BA76F6782}"/>
          </ac:spMkLst>
        </pc:spChg>
        <pc:spChg chg="add del mod ord">
          <ac:chgData name="Maria Björkmark" userId="9922b733-03df-42a4-912d-dd545994e7d6" providerId="ADAL" clId="{8A74DF41-5580-475A-907E-1B34A00E5A98}" dt="2022-09-03T10:05:53.033" v="2358" actId="478"/>
          <ac:spMkLst>
            <pc:docMk/>
            <pc:sldMk cId="1064153355" sldId="276"/>
            <ac:spMk id="4" creationId="{102BBE74-C5C6-0622-D38B-AE8079DFEC75}"/>
          </ac:spMkLst>
        </pc:spChg>
        <pc:spChg chg="add del mod ord">
          <ac:chgData name="Maria Björkmark" userId="9922b733-03df-42a4-912d-dd545994e7d6" providerId="ADAL" clId="{8A74DF41-5580-475A-907E-1B34A00E5A98}" dt="2022-09-03T10:05:57.513" v="2359" actId="478"/>
          <ac:spMkLst>
            <pc:docMk/>
            <pc:sldMk cId="1064153355" sldId="276"/>
            <ac:spMk id="5" creationId="{5747AC55-3316-7CD2-6D61-F38AFAC2EE0B}"/>
          </ac:spMkLst>
        </pc:spChg>
        <pc:spChg chg="add del mod ord">
          <ac:chgData name="Maria Björkmark" userId="9922b733-03df-42a4-912d-dd545994e7d6" providerId="ADAL" clId="{8A74DF41-5580-475A-907E-1B34A00E5A98}" dt="2022-09-03T10:05:49.073" v="2357"/>
          <ac:spMkLst>
            <pc:docMk/>
            <pc:sldMk cId="1064153355" sldId="276"/>
            <ac:spMk id="6" creationId="{92D49558-EA57-A2E1-6CB0-AAEB972C5AF0}"/>
          </ac:spMkLst>
        </pc:spChg>
        <pc:picChg chg="add mod">
          <ac:chgData name="Maria Björkmark" userId="9922b733-03df-42a4-912d-dd545994e7d6" providerId="ADAL" clId="{8A74DF41-5580-475A-907E-1B34A00E5A98}" dt="2022-09-03T10:06:06.583" v="2361" actId="14100"/>
          <ac:picMkLst>
            <pc:docMk/>
            <pc:sldMk cId="1064153355" sldId="276"/>
            <ac:picMk id="2050" creationId="{5E189B9A-CD89-9866-7F7A-11C1AEDA2E7A}"/>
          </ac:picMkLst>
        </pc:picChg>
      </pc:sldChg>
      <pc:sldChg chg="modSp new mod">
        <pc:chgData name="Maria Björkmark" userId="9922b733-03df-42a4-912d-dd545994e7d6" providerId="ADAL" clId="{8A74DF41-5580-475A-907E-1B34A00E5A98}" dt="2022-09-10T08:47:05.426" v="3797" actId="255"/>
        <pc:sldMkLst>
          <pc:docMk/>
          <pc:sldMk cId="1916204341" sldId="277"/>
        </pc:sldMkLst>
        <pc:spChg chg="mod">
          <ac:chgData name="Maria Björkmark" userId="9922b733-03df-42a4-912d-dd545994e7d6" providerId="ADAL" clId="{8A74DF41-5580-475A-907E-1B34A00E5A98}" dt="2022-09-10T08:27:59.476" v="3393" actId="6549"/>
          <ac:spMkLst>
            <pc:docMk/>
            <pc:sldMk cId="1916204341" sldId="277"/>
            <ac:spMk id="2" creationId="{C36B596E-7E76-9BDA-569A-7CC2545BC683}"/>
          </ac:spMkLst>
        </pc:spChg>
        <pc:spChg chg="mod">
          <ac:chgData name="Maria Björkmark" userId="9922b733-03df-42a4-912d-dd545994e7d6" providerId="ADAL" clId="{8A74DF41-5580-475A-907E-1B34A00E5A98}" dt="2022-09-10T08:47:05.426" v="3797" actId="255"/>
          <ac:spMkLst>
            <pc:docMk/>
            <pc:sldMk cId="1916204341" sldId="277"/>
            <ac:spMk id="3" creationId="{CE2EBF66-3BF9-4F06-98C6-9073AB48D726}"/>
          </ac:spMkLst>
        </pc:spChg>
      </pc:sldChg>
      <pc:sldChg chg="addSp delSp modSp new mod">
        <pc:chgData name="Maria Björkmark" userId="9922b733-03df-42a4-912d-dd545994e7d6" providerId="ADAL" clId="{8A74DF41-5580-475A-907E-1B34A00E5A98}" dt="2022-09-10T08:45:20.154" v="3796" actId="1076"/>
        <pc:sldMkLst>
          <pc:docMk/>
          <pc:sldMk cId="3489870724" sldId="278"/>
        </pc:sldMkLst>
        <pc:spChg chg="del">
          <ac:chgData name="Maria Björkmark" userId="9922b733-03df-42a4-912d-dd545994e7d6" providerId="ADAL" clId="{8A74DF41-5580-475A-907E-1B34A00E5A98}" dt="2022-09-03T10:20:20.180" v="2695" actId="478"/>
          <ac:spMkLst>
            <pc:docMk/>
            <pc:sldMk cId="3489870724" sldId="278"/>
            <ac:spMk id="2" creationId="{721A7BB8-26CD-F13A-4E61-4CA93BBC8D6A}"/>
          </ac:spMkLst>
        </pc:spChg>
        <pc:spChg chg="del">
          <ac:chgData name="Maria Björkmark" userId="9922b733-03df-42a4-912d-dd545994e7d6" providerId="ADAL" clId="{8A74DF41-5580-475A-907E-1B34A00E5A98}" dt="2022-09-03T10:20:13.661" v="2694" actId="22"/>
          <ac:spMkLst>
            <pc:docMk/>
            <pc:sldMk cId="3489870724" sldId="278"/>
            <ac:spMk id="3" creationId="{AC6DA629-5E58-0B28-6461-9F1346A08912}"/>
          </ac:spMkLst>
        </pc:spChg>
        <pc:picChg chg="add mod ord">
          <ac:chgData name="Maria Björkmark" userId="9922b733-03df-42a4-912d-dd545994e7d6" providerId="ADAL" clId="{8A74DF41-5580-475A-907E-1B34A00E5A98}" dt="2022-09-10T08:45:20.154" v="3796" actId="1076"/>
          <ac:picMkLst>
            <pc:docMk/>
            <pc:sldMk cId="3489870724" sldId="278"/>
            <ac:picMk id="5" creationId="{CDB119F3-C6A0-DEED-621A-21BDF7B47C7B}"/>
          </ac:picMkLst>
        </pc:picChg>
      </pc:sldChg>
      <pc:sldChg chg="modSp new del mod">
        <pc:chgData name="Maria Björkmark" userId="9922b733-03df-42a4-912d-dd545994e7d6" providerId="ADAL" clId="{8A74DF41-5580-475A-907E-1B34A00E5A98}" dt="2022-09-10T08:48:08.846" v="3798" actId="2696"/>
        <pc:sldMkLst>
          <pc:docMk/>
          <pc:sldMk cId="3888749088" sldId="279"/>
        </pc:sldMkLst>
        <pc:spChg chg="mod">
          <ac:chgData name="Maria Björkmark" userId="9922b733-03df-42a4-912d-dd545994e7d6" providerId="ADAL" clId="{8A74DF41-5580-475A-907E-1B34A00E5A98}" dt="2022-09-03T10:32:52.867" v="2790" actId="6549"/>
          <ac:spMkLst>
            <pc:docMk/>
            <pc:sldMk cId="3888749088" sldId="279"/>
            <ac:spMk id="2" creationId="{EA2A622A-A0DC-B46C-2361-1ABC63192244}"/>
          </ac:spMkLst>
        </pc:spChg>
        <pc:spChg chg="mod">
          <ac:chgData name="Maria Björkmark" userId="9922b733-03df-42a4-912d-dd545994e7d6" providerId="ADAL" clId="{8A74DF41-5580-475A-907E-1B34A00E5A98}" dt="2022-09-03T10:23:15.376" v="2715" actId="14100"/>
          <ac:spMkLst>
            <pc:docMk/>
            <pc:sldMk cId="3888749088" sldId="279"/>
            <ac:spMk id="3" creationId="{212F3978-FB25-0F34-57B8-850327866BEE}"/>
          </ac:spMkLst>
        </pc:spChg>
      </pc:sldChg>
      <pc:sldChg chg="addSp delSp modSp new mod ord">
        <pc:chgData name="Maria Björkmark" userId="9922b733-03df-42a4-912d-dd545994e7d6" providerId="ADAL" clId="{8A74DF41-5580-475A-907E-1B34A00E5A98}" dt="2022-09-10T08:48:33.370" v="3800" actId="14100"/>
        <pc:sldMkLst>
          <pc:docMk/>
          <pc:sldMk cId="1862562440" sldId="280"/>
        </pc:sldMkLst>
        <pc:spChg chg="del">
          <ac:chgData name="Maria Björkmark" userId="9922b733-03df-42a4-912d-dd545994e7d6" providerId="ADAL" clId="{8A74DF41-5580-475A-907E-1B34A00E5A98}" dt="2022-09-10T08:12:38.869" v="2933" actId="478"/>
          <ac:spMkLst>
            <pc:docMk/>
            <pc:sldMk cId="1862562440" sldId="280"/>
            <ac:spMk id="2" creationId="{9E67E115-7C2E-72FF-16F5-E48DB347129A}"/>
          </ac:spMkLst>
        </pc:spChg>
        <pc:spChg chg="del">
          <ac:chgData name="Maria Björkmark" userId="9922b733-03df-42a4-912d-dd545994e7d6" providerId="ADAL" clId="{8A74DF41-5580-475A-907E-1B34A00E5A98}" dt="2022-09-10T08:11:24.644" v="2929"/>
          <ac:spMkLst>
            <pc:docMk/>
            <pc:sldMk cId="1862562440" sldId="280"/>
            <ac:spMk id="3" creationId="{584BC74A-5BB6-09A3-D8C3-62D286EA77C8}"/>
          </ac:spMkLst>
        </pc:spChg>
        <pc:spChg chg="add del mod">
          <ac:chgData name="Maria Björkmark" userId="9922b733-03df-42a4-912d-dd545994e7d6" providerId="ADAL" clId="{8A74DF41-5580-475A-907E-1B34A00E5A98}" dt="2022-09-10T08:11:30.422" v="2930"/>
          <ac:spMkLst>
            <pc:docMk/>
            <pc:sldMk cId="1862562440" sldId="280"/>
            <ac:spMk id="4" creationId="{CD061F93-FA4E-9E98-830B-B3116FF30DE6}"/>
          </ac:spMkLst>
        </pc:spChg>
        <pc:spChg chg="add del mod">
          <ac:chgData name="Maria Björkmark" userId="9922b733-03df-42a4-912d-dd545994e7d6" providerId="ADAL" clId="{8A74DF41-5580-475A-907E-1B34A00E5A98}" dt="2022-09-10T08:11:42.691" v="2931"/>
          <ac:spMkLst>
            <pc:docMk/>
            <pc:sldMk cId="1862562440" sldId="280"/>
            <ac:spMk id="5" creationId="{2FC52DBF-FFB4-73CA-234C-2B386A73EE45}"/>
          </ac:spMkLst>
        </pc:spChg>
        <pc:spChg chg="add del mod">
          <ac:chgData name="Maria Björkmark" userId="9922b733-03df-42a4-912d-dd545994e7d6" providerId="ADAL" clId="{8A74DF41-5580-475A-907E-1B34A00E5A98}" dt="2022-09-10T08:12:33.886" v="2932" actId="22"/>
          <ac:spMkLst>
            <pc:docMk/>
            <pc:sldMk cId="1862562440" sldId="280"/>
            <ac:spMk id="6" creationId="{B7DA5F38-F1E9-E3C6-8C86-23F9A977E0B1}"/>
          </ac:spMkLst>
        </pc:spChg>
        <pc:picChg chg="add mod ord">
          <ac:chgData name="Maria Björkmark" userId="9922b733-03df-42a4-912d-dd545994e7d6" providerId="ADAL" clId="{8A74DF41-5580-475A-907E-1B34A00E5A98}" dt="2022-09-10T08:48:33.370" v="3800" actId="14100"/>
          <ac:picMkLst>
            <pc:docMk/>
            <pc:sldMk cId="1862562440" sldId="280"/>
            <ac:picMk id="8" creationId="{8FDD376F-8EB2-54E6-2827-779299204E22}"/>
          </ac:picMkLst>
        </pc:picChg>
      </pc:sldChg>
      <pc:sldChg chg="modSp add mod ord">
        <pc:chgData name="Maria Björkmark" userId="9922b733-03df-42a4-912d-dd545994e7d6" providerId="ADAL" clId="{8A74DF41-5580-475A-907E-1B34A00E5A98}" dt="2022-09-10T08:43:49.647" v="3795" actId="255"/>
        <pc:sldMkLst>
          <pc:docMk/>
          <pc:sldMk cId="1105749471" sldId="281"/>
        </pc:sldMkLst>
        <pc:spChg chg="mod">
          <ac:chgData name="Maria Björkmark" userId="9922b733-03df-42a4-912d-dd545994e7d6" providerId="ADAL" clId="{8A74DF41-5580-475A-907E-1B34A00E5A98}" dt="2022-09-10T08:43:49.647" v="3795" actId="255"/>
          <ac:spMkLst>
            <pc:docMk/>
            <pc:sldMk cId="1105749471" sldId="281"/>
            <ac:spMk id="3" creationId="{4F331A5F-02B8-DDA3-243E-E974E04BB6DE}"/>
          </ac:spMkLst>
        </pc:spChg>
      </pc:sldChg>
      <pc:sldChg chg="addSp delSp modSp add mod ord modClrScheme chgLayout">
        <pc:chgData name="Maria Björkmark" userId="9922b733-03df-42a4-912d-dd545994e7d6" providerId="ADAL" clId="{8A74DF41-5580-475A-907E-1B34A00E5A98}" dt="2022-09-10T09:06:31.545" v="3958" actId="20577"/>
        <pc:sldMkLst>
          <pc:docMk/>
          <pc:sldMk cId="989177250" sldId="282"/>
        </pc:sldMkLst>
        <pc:spChg chg="mod ord">
          <ac:chgData name="Maria Björkmark" userId="9922b733-03df-42a4-912d-dd545994e7d6" providerId="ADAL" clId="{8A74DF41-5580-475A-907E-1B34A00E5A98}" dt="2022-09-10T08:42:52.866" v="3792" actId="27636"/>
          <ac:spMkLst>
            <pc:docMk/>
            <pc:sldMk cId="989177250" sldId="282"/>
            <ac:spMk id="2" creationId="{00000000-0000-0000-0000-000000000000}"/>
          </ac:spMkLst>
        </pc:spChg>
        <pc:spChg chg="mod ord">
          <ac:chgData name="Maria Björkmark" userId="9922b733-03df-42a4-912d-dd545994e7d6" providerId="ADAL" clId="{8A74DF41-5580-475A-907E-1B34A00E5A98}" dt="2022-09-10T09:06:31.545" v="3958" actId="20577"/>
          <ac:spMkLst>
            <pc:docMk/>
            <pc:sldMk cId="989177250" sldId="282"/>
            <ac:spMk id="3" creationId="{00000000-0000-0000-0000-000000000000}"/>
          </ac:spMkLst>
        </pc:spChg>
        <pc:spChg chg="add del mod ord">
          <ac:chgData name="Maria Björkmark" userId="9922b733-03df-42a4-912d-dd545994e7d6" providerId="ADAL" clId="{8A74DF41-5580-475A-907E-1B34A00E5A98}" dt="2022-09-10T08:36:06.563" v="3774" actId="478"/>
          <ac:spMkLst>
            <pc:docMk/>
            <pc:sldMk cId="989177250" sldId="282"/>
            <ac:spMk id="4" creationId="{EF1E4F4A-1634-B9BF-C88E-3B0AA0E206AD}"/>
          </ac:spMkLst>
        </pc:spChg>
        <pc:spChg chg="add del mod ord">
          <ac:chgData name="Maria Björkmark" userId="9922b733-03df-42a4-912d-dd545994e7d6" providerId="ADAL" clId="{8A74DF41-5580-475A-907E-1B34A00E5A98}" dt="2022-09-10T08:36:10.126" v="3775" actId="478"/>
          <ac:spMkLst>
            <pc:docMk/>
            <pc:sldMk cId="989177250" sldId="282"/>
            <ac:spMk id="5" creationId="{1089BE3A-0C65-385C-06D6-CDFB3A8B0C2C}"/>
          </ac:spMkLst>
        </pc:spChg>
        <pc:spChg chg="add del mod ord">
          <ac:chgData name="Maria Björkmark" userId="9922b733-03df-42a4-912d-dd545994e7d6" providerId="ADAL" clId="{8A74DF41-5580-475A-907E-1B34A00E5A98}" dt="2022-09-10T08:42:52.850" v="3791" actId="700"/>
          <ac:spMkLst>
            <pc:docMk/>
            <pc:sldMk cId="989177250" sldId="282"/>
            <ac:spMk id="6" creationId="{942FB40A-2AFB-20D2-F017-4D25136291CA}"/>
          </ac:spMkLst>
        </pc:spChg>
      </pc:sldChg>
      <pc:sldChg chg="addSp delSp modSp new mod">
        <pc:chgData name="Maria Björkmark" userId="9922b733-03df-42a4-912d-dd545994e7d6" providerId="ADAL" clId="{8A74DF41-5580-475A-907E-1B34A00E5A98}" dt="2022-09-10T08:54:57.522" v="3806" actId="1076"/>
        <pc:sldMkLst>
          <pc:docMk/>
          <pc:sldMk cId="3361626823" sldId="283"/>
        </pc:sldMkLst>
        <pc:spChg chg="del">
          <ac:chgData name="Maria Björkmark" userId="9922b733-03df-42a4-912d-dd545994e7d6" providerId="ADAL" clId="{8A74DF41-5580-475A-907E-1B34A00E5A98}" dt="2022-09-10T08:54:46.577" v="3803" actId="478"/>
          <ac:spMkLst>
            <pc:docMk/>
            <pc:sldMk cId="3361626823" sldId="283"/>
            <ac:spMk id="2" creationId="{4D09C4F2-859E-D735-799D-3A6DFBC8C3B6}"/>
          </ac:spMkLst>
        </pc:spChg>
        <pc:spChg chg="del">
          <ac:chgData name="Maria Björkmark" userId="9922b733-03df-42a4-912d-dd545994e7d6" providerId="ADAL" clId="{8A74DF41-5580-475A-907E-1B34A00E5A98}" dt="2022-09-10T08:54:42.978" v="3802" actId="22"/>
          <ac:spMkLst>
            <pc:docMk/>
            <pc:sldMk cId="3361626823" sldId="283"/>
            <ac:spMk id="3" creationId="{521CE999-21EF-3D60-58D5-B2CBB4210188}"/>
          </ac:spMkLst>
        </pc:spChg>
        <pc:picChg chg="add mod ord">
          <ac:chgData name="Maria Björkmark" userId="9922b733-03df-42a4-912d-dd545994e7d6" providerId="ADAL" clId="{8A74DF41-5580-475A-907E-1B34A00E5A98}" dt="2022-09-10T08:54:57.522" v="3806" actId="1076"/>
          <ac:picMkLst>
            <pc:docMk/>
            <pc:sldMk cId="3361626823" sldId="283"/>
            <ac:picMk id="5" creationId="{84E8FCB4-E1BE-1111-52F1-D05324EE54F3}"/>
          </ac:picMkLst>
        </pc:picChg>
      </pc:sldChg>
    </pc:docChg>
  </pc:docChgLst>
  <pc:docChgLst>
    <pc:chgData name="Zhuldyz Kuanysh" userId="JM4arZAbZ8FSztfl2WGs8rBZh6/Zqm0uy/exGD+ho3U=" providerId="None" clId="Web-{631360B2-D5D3-411E-A958-175BF81169D6}"/>
    <pc:docChg chg="modSld">
      <pc:chgData name="Zhuldyz Kuanysh" userId="JM4arZAbZ8FSztfl2WGs8rBZh6/Zqm0uy/exGD+ho3U=" providerId="None" clId="Web-{631360B2-D5D3-411E-A958-175BF81169D6}" dt="2022-09-29T02:52:54.322" v="0" actId="20577"/>
      <pc:docMkLst>
        <pc:docMk/>
      </pc:docMkLst>
      <pc:sldChg chg="modSp">
        <pc:chgData name="Zhuldyz Kuanysh" userId="JM4arZAbZ8FSztfl2WGs8rBZh6/Zqm0uy/exGD+ho3U=" providerId="None" clId="Web-{631360B2-D5D3-411E-A958-175BF81169D6}" dt="2022-09-29T02:52:54.322" v="0" actId="20577"/>
        <pc:sldMkLst>
          <pc:docMk/>
          <pc:sldMk cId="748889059" sldId="272"/>
        </pc:sldMkLst>
        <pc:spChg chg="mod">
          <ac:chgData name="Zhuldyz Kuanysh" userId="JM4arZAbZ8FSztfl2WGs8rBZh6/Zqm0uy/exGD+ho3U=" providerId="None" clId="Web-{631360B2-D5D3-411E-A958-175BF81169D6}" dt="2022-09-29T02:52:54.322" v="0" actId="20577"/>
          <ac:spMkLst>
            <pc:docMk/>
            <pc:sldMk cId="748889059" sldId="272"/>
            <ac:spMk id="4" creationId="{4F331A5F-02B8-DDA3-243E-E974E04BB6D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1E7FF-48A5-4B6C-8DF3-9CB6F8B419C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2879FB6-EC24-4D80-A676-2674D49A5D3C}">
      <dgm:prSet phldrT="[Teksti]"/>
      <dgm:spPr/>
      <dgm:t>
        <a:bodyPr/>
        <a:lstStyle/>
        <a:p>
          <a:r>
            <a:rPr lang="en-US" noProof="0" dirty="0"/>
            <a:t>1. Discover</a:t>
          </a:r>
        </a:p>
      </dgm:t>
    </dgm:pt>
    <dgm:pt modelId="{FBD84D3A-9586-4797-9B55-BCE480D56A2A}" type="parTrans" cxnId="{9701837A-3132-4FEF-AE20-A21EDA757102}">
      <dgm:prSet/>
      <dgm:spPr/>
      <dgm:t>
        <a:bodyPr/>
        <a:lstStyle/>
        <a:p>
          <a:endParaRPr lang="en-US" noProof="0" dirty="0"/>
        </a:p>
      </dgm:t>
    </dgm:pt>
    <dgm:pt modelId="{CE816442-CCC7-4AF2-A909-C3DAADD9D3FA}" type="sibTrans" cxnId="{9701837A-3132-4FEF-AE20-A21EDA757102}">
      <dgm:prSet/>
      <dgm:spPr/>
      <dgm:t>
        <a:bodyPr/>
        <a:lstStyle/>
        <a:p>
          <a:endParaRPr lang="en-US" noProof="0" dirty="0"/>
        </a:p>
      </dgm:t>
    </dgm:pt>
    <dgm:pt modelId="{A73E2F05-F500-4661-AB02-2526360F01B7}">
      <dgm:prSet phldrT="[Teksti]"/>
      <dgm:spPr/>
      <dgm:t>
        <a:bodyPr/>
        <a:lstStyle/>
        <a:p>
          <a:r>
            <a:rPr lang="en-US" noProof="0" dirty="0"/>
            <a:t>2.Define</a:t>
          </a:r>
        </a:p>
      </dgm:t>
    </dgm:pt>
    <dgm:pt modelId="{3DFBB476-2C1F-4983-85D5-FC9D403B931C}" type="parTrans" cxnId="{32BD6FE9-AFE2-484B-95C0-5FC061D989F0}">
      <dgm:prSet/>
      <dgm:spPr/>
      <dgm:t>
        <a:bodyPr/>
        <a:lstStyle/>
        <a:p>
          <a:endParaRPr lang="en-US" noProof="0" dirty="0"/>
        </a:p>
      </dgm:t>
    </dgm:pt>
    <dgm:pt modelId="{06E16918-76CF-4098-B0BF-A2A4CDE55A83}" type="sibTrans" cxnId="{32BD6FE9-AFE2-484B-95C0-5FC061D989F0}">
      <dgm:prSet/>
      <dgm:spPr/>
      <dgm:t>
        <a:bodyPr/>
        <a:lstStyle/>
        <a:p>
          <a:endParaRPr lang="en-US" noProof="0" dirty="0"/>
        </a:p>
      </dgm:t>
    </dgm:pt>
    <dgm:pt modelId="{D5BE7CEA-7AE6-4F0C-860D-15C78F9B9C86}">
      <dgm:prSet phldrT="[Teksti]"/>
      <dgm:spPr/>
      <dgm:t>
        <a:bodyPr/>
        <a:lstStyle/>
        <a:p>
          <a:r>
            <a:rPr lang="en-US" noProof="0" dirty="0"/>
            <a:t>3.Develop</a:t>
          </a:r>
        </a:p>
      </dgm:t>
    </dgm:pt>
    <dgm:pt modelId="{A01DC3E3-683F-4485-8E60-9B517B1E504C}" type="parTrans" cxnId="{8D53A884-17E1-4FCC-A19A-2D67E5E6B8E4}">
      <dgm:prSet/>
      <dgm:spPr/>
      <dgm:t>
        <a:bodyPr/>
        <a:lstStyle/>
        <a:p>
          <a:endParaRPr lang="en-US" noProof="0" dirty="0"/>
        </a:p>
      </dgm:t>
    </dgm:pt>
    <dgm:pt modelId="{8FD0A3F4-9433-4A21-823C-D41D2D0C6111}" type="sibTrans" cxnId="{8D53A884-17E1-4FCC-A19A-2D67E5E6B8E4}">
      <dgm:prSet/>
      <dgm:spPr/>
      <dgm:t>
        <a:bodyPr/>
        <a:lstStyle/>
        <a:p>
          <a:endParaRPr lang="en-US" noProof="0" dirty="0"/>
        </a:p>
      </dgm:t>
    </dgm:pt>
    <dgm:pt modelId="{30B633AA-26F8-4BAC-A206-90F3A6169256}">
      <dgm:prSet phldrT="[Teksti]"/>
      <dgm:spPr/>
      <dgm:t>
        <a:bodyPr/>
        <a:lstStyle/>
        <a:p>
          <a:r>
            <a:rPr lang="en-US" b="1" noProof="0" dirty="0">
              <a:solidFill>
                <a:srgbClr val="0070C0"/>
              </a:solidFill>
            </a:rPr>
            <a:t>4.Deliver</a:t>
          </a:r>
        </a:p>
      </dgm:t>
    </dgm:pt>
    <dgm:pt modelId="{C4735D43-54EA-43AA-9C87-323D8FFE4335}" type="parTrans" cxnId="{D0CF69B1-571E-45D7-B67F-B88C5E925143}">
      <dgm:prSet/>
      <dgm:spPr/>
      <dgm:t>
        <a:bodyPr/>
        <a:lstStyle/>
        <a:p>
          <a:endParaRPr lang="en-US" noProof="0" dirty="0"/>
        </a:p>
      </dgm:t>
    </dgm:pt>
    <dgm:pt modelId="{9AA1BE7D-31BB-4275-96E2-4ED507CF7398}" type="sibTrans" cxnId="{D0CF69B1-571E-45D7-B67F-B88C5E925143}">
      <dgm:prSet/>
      <dgm:spPr/>
      <dgm:t>
        <a:bodyPr/>
        <a:lstStyle/>
        <a:p>
          <a:endParaRPr lang="en-US" noProof="0" dirty="0"/>
        </a:p>
      </dgm:t>
    </dgm:pt>
    <dgm:pt modelId="{F02FA974-3746-41F0-946A-3DD2185111B6}" type="pres">
      <dgm:prSet presAssocID="{EE21E7FF-48A5-4B6C-8DF3-9CB6F8B419CC}" presName="Name0" presStyleCnt="0">
        <dgm:presLayoutVars>
          <dgm:dir/>
          <dgm:resizeHandles val="exact"/>
        </dgm:presLayoutVars>
      </dgm:prSet>
      <dgm:spPr/>
    </dgm:pt>
    <dgm:pt modelId="{E9BB67A5-0C00-4081-BEC9-5E0D2176DA32}" type="pres">
      <dgm:prSet presAssocID="{A2879FB6-EC24-4D80-A676-2674D49A5D3C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4B1F9-ADEC-4759-9854-C6851B6D98A9}" type="pres">
      <dgm:prSet presAssocID="{CE816442-CCC7-4AF2-A909-C3DAADD9D3FA}" presName="parSpace" presStyleCnt="0"/>
      <dgm:spPr/>
    </dgm:pt>
    <dgm:pt modelId="{955E6096-3289-40B9-9BE6-8972A61DA5E9}" type="pres">
      <dgm:prSet presAssocID="{A73E2F05-F500-4661-AB02-2526360F01B7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65BCC-4BC1-402D-86AA-6EDDE9D46D0E}" type="pres">
      <dgm:prSet presAssocID="{06E16918-76CF-4098-B0BF-A2A4CDE55A83}" presName="parSpace" presStyleCnt="0"/>
      <dgm:spPr/>
    </dgm:pt>
    <dgm:pt modelId="{45F65B02-AF09-4A1F-A75B-FA344974C3B7}" type="pres">
      <dgm:prSet presAssocID="{D5BE7CEA-7AE6-4F0C-860D-15C78F9B9C86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B7373-89BF-4379-AD24-EA5A16B70EBC}" type="pres">
      <dgm:prSet presAssocID="{8FD0A3F4-9433-4A21-823C-D41D2D0C6111}" presName="parSpace" presStyleCnt="0"/>
      <dgm:spPr/>
    </dgm:pt>
    <dgm:pt modelId="{3B8077B8-F6EF-43AF-A5BC-0CDB74AF7C46}" type="pres">
      <dgm:prSet presAssocID="{30B633AA-26F8-4BAC-A206-90F3A6169256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332AB0-9685-4220-B53D-AA36F965E483}" type="presOf" srcId="{30B633AA-26F8-4BAC-A206-90F3A6169256}" destId="{3B8077B8-F6EF-43AF-A5BC-0CDB74AF7C46}" srcOrd="0" destOrd="0" presId="urn:microsoft.com/office/officeart/2005/8/layout/hChevron3"/>
    <dgm:cxn modelId="{D237E6B2-070A-4DBC-A45D-E45CB4F75086}" type="presOf" srcId="{D5BE7CEA-7AE6-4F0C-860D-15C78F9B9C86}" destId="{45F65B02-AF09-4A1F-A75B-FA344974C3B7}" srcOrd="0" destOrd="0" presId="urn:microsoft.com/office/officeart/2005/8/layout/hChevron3"/>
    <dgm:cxn modelId="{32BD6FE9-AFE2-484B-95C0-5FC061D989F0}" srcId="{EE21E7FF-48A5-4B6C-8DF3-9CB6F8B419CC}" destId="{A73E2F05-F500-4661-AB02-2526360F01B7}" srcOrd="1" destOrd="0" parTransId="{3DFBB476-2C1F-4983-85D5-FC9D403B931C}" sibTransId="{06E16918-76CF-4098-B0BF-A2A4CDE55A83}"/>
    <dgm:cxn modelId="{99EA51AE-90A7-4630-80C4-45259DD24170}" type="presOf" srcId="{A2879FB6-EC24-4D80-A676-2674D49A5D3C}" destId="{E9BB67A5-0C00-4081-BEC9-5E0D2176DA32}" srcOrd="0" destOrd="0" presId="urn:microsoft.com/office/officeart/2005/8/layout/hChevron3"/>
    <dgm:cxn modelId="{75E2CC25-1594-4BE8-BA97-8A72EF746C25}" type="presOf" srcId="{A73E2F05-F500-4661-AB02-2526360F01B7}" destId="{955E6096-3289-40B9-9BE6-8972A61DA5E9}" srcOrd="0" destOrd="0" presId="urn:microsoft.com/office/officeart/2005/8/layout/hChevron3"/>
    <dgm:cxn modelId="{8D53A884-17E1-4FCC-A19A-2D67E5E6B8E4}" srcId="{EE21E7FF-48A5-4B6C-8DF3-9CB6F8B419CC}" destId="{D5BE7CEA-7AE6-4F0C-860D-15C78F9B9C86}" srcOrd="2" destOrd="0" parTransId="{A01DC3E3-683F-4485-8E60-9B517B1E504C}" sibTransId="{8FD0A3F4-9433-4A21-823C-D41D2D0C6111}"/>
    <dgm:cxn modelId="{9701837A-3132-4FEF-AE20-A21EDA757102}" srcId="{EE21E7FF-48A5-4B6C-8DF3-9CB6F8B419CC}" destId="{A2879FB6-EC24-4D80-A676-2674D49A5D3C}" srcOrd="0" destOrd="0" parTransId="{FBD84D3A-9586-4797-9B55-BCE480D56A2A}" sibTransId="{CE816442-CCC7-4AF2-A909-C3DAADD9D3FA}"/>
    <dgm:cxn modelId="{D0CF69B1-571E-45D7-B67F-B88C5E925143}" srcId="{EE21E7FF-48A5-4B6C-8DF3-9CB6F8B419CC}" destId="{30B633AA-26F8-4BAC-A206-90F3A6169256}" srcOrd="3" destOrd="0" parTransId="{C4735D43-54EA-43AA-9C87-323D8FFE4335}" sibTransId="{9AA1BE7D-31BB-4275-96E2-4ED507CF7398}"/>
    <dgm:cxn modelId="{A65D4668-E8A4-4282-B00F-ECA44502C8FA}" type="presOf" srcId="{EE21E7FF-48A5-4B6C-8DF3-9CB6F8B419CC}" destId="{F02FA974-3746-41F0-946A-3DD2185111B6}" srcOrd="0" destOrd="0" presId="urn:microsoft.com/office/officeart/2005/8/layout/hChevron3"/>
    <dgm:cxn modelId="{7188F1B3-9677-427D-834A-2CFCFA18D7BE}" type="presParOf" srcId="{F02FA974-3746-41F0-946A-3DD2185111B6}" destId="{E9BB67A5-0C00-4081-BEC9-5E0D2176DA32}" srcOrd="0" destOrd="0" presId="urn:microsoft.com/office/officeart/2005/8/layout/hChevron3"/>
    <dgm:cxn modelId="{0A3C5E71-A3FD-44C4-8C6A-45B18FE08A5A}" type="presParOf" srcId="{F02FA974-3746-41F0-946A-3DD2185111B6}" destId="{D5D4B1F9-ADEC-4759-9854-C6851B6D98A9}" srcOrd="1" destOrd="0" presId="urn:microsoft.com/office/officeart/2005/8/layout/hChevron3"/>
    <dgm:cxn modelId="{111A5553-C9DC-4488-B148-09B448A84D60}" type="presParOf" srcId="{F02FA974-3746-41F0-946A-3DD2185111B6}" destId="{955E6096-3289-40B9-9BE6-8972A61DA5E9}" srcOrd="2" destOrd="0" presId="urn:microsoft.com/office/officeart/2005/8/layout/hChevron3"/>
    <dgm:cxn modelId="{2388A120-0603-42E3-A8C4-DBB8B6DEC895}" type="presParOf" srcId="{F02FA974-3746-41F0-946A-3DD2185111B6}" destId="{34665BCC-4BC1-402D-86AA-6EDDE9D46D0E}" srcOrd="3" destOrd="0" presId="urn:microsoft.com/office/officeart/2005/8/layout/hChevron3"/>
    <dgm:cxn modelId="{2194F9A6-7FE1-4DC8-A3A2-BC7020682C38}" type="presParOf" srcId="{F02FA974-3746-41F0-946A-3DD2185111B6}" destId="{45F65B02-AF09-4A1F-A75B-FA344974C3B7}" srcOrd="4" destOrd="0" presId="urn:microsoft.com/office/officeart/2005/8/layout/hChevron3"/>
    <dgm:cxn modelId="{B5EDF78C-214C-4D73-9BFD-4C4F39F79B06}" type="presParOf" srcId="{F02FA974-3746-41F0-946A-3DD2185111B6}" destId="{C97B7373-89BF-4379-AD24-EA5A16B70EBC}" srcOrd="5" destOrd="0" presId="urn:microsoft.com/office/officeart/2005/8/layout/hChevron3"/>
    <dgm:cxn modelId="{3CB137BD-FF5B-4C34-AAA3-B4627335EDD9}" type="presParOf" srcId="{F02FA974-3746-41F0-946A-3DD2185111B6}" destId="{3B8077B8-F6EF-43AF-A5BC-0CDB74AF7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21E7FF-48A5-4B6C-8DF3-9CB6F8B419C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2879FB6-EC24-4D80-A676-2674D49A5D3C}">
      <dgm:prSet phldrT="[Teksti]" custT="1"/>
      <dgm:spPr/>
      <dgm:t>
        <a:bodyPr/>
        <a:lstStyle/>
        <a:p>
          <a:r>
            <a:rPr lang="fi-FI" sz="1600" dirty="0"/>
            <a:t>1. </a:t>
          </a:r>
          <a:r>
            <a:rPr lang="ru-RU" sz="1600" dirty="0"/>
            <a:t>Обнаружить</a:t>
          </a:r>
          <a:endParaRPr lang="fi-FI" sz="1600" dirty="0"/>
        </a:p>
      </dgm:t>
    </dgm:pt>
    <dgm:pt modelId="{FBD84D3A-9586-4797-9B55-BCE480D56A2A}" type="parTrans" cxnId="{9701837A-3132-4FEF-AE20-A21EDA757102}">
      <dgm:prSet/>
      <dgm:spPr/>
      <dgm:t>
        <a:bodyPr/>
        <a:lstStyle/>
        <a:p>
          <a:endParaRPr lang="fi-FI"/>
        </a:p>
      </dgm:t>
    </dgm:pt>
    <dgm:pt modelId="{CE816442-CCC7-4AF2-A909-C3DAADD9D3FA}" type="sibTrans" cxnId="{9701837A-3132-4FEF-AE20-A21EDA757102}">
      <dgm:prSet/>
      <dgm:spPr/>
      <dgm:t>
        <a:bodyPr/>
        <a:lstStyle/>
        <a:p>
          <a:endParaRPr lang="fi-FI"/>
        </a:p>
      </dgm:t>
    </dgm:pt>
    <dgm:pt modelId="{A73E2F05-F500-4661-AB02-2526360F01B7}">
      <dgm:prSet phldrT="[Teksti]" custT="1"/>
      <dgm:spPr/>
      <dgm:t>
        <a:bodyPr/>
        <a:lstStyle/>
        <a:p>
          <a:r>
            <a:rPr lang="fi-FI" sz="1600" dirty="0"/>
            <a:t>2. </a:t>
          </a:r>
          <a:r>
            <a:rPr lang="ru-RU" sz="1600" dirty="0"/>
            <a:t>Определять</a:t>
          </a:r>
          <a:endParaRPr lang="fi-FI" sz="1600" dirty="0"/>
        </a:p>
      </dgm:t>
    </dgm:pt>
    <dgm:pt modelId="{3DFBB476-2C1F-4983-85D5-FC9D403B931C}" type="parTrans" cxnId="{32BD6FE9-AFE2-484B-95C0-5FC061D989F0}">
      <dgm:prSet/>
      <dgm:spPr/>
      <dgm:t>
        <a:bodyPr/>
        <a:lstStyle/>
        <a:p>
          <a:endParaRPr lang="fi-FI"/>
        </a:p>
      </dgm:t>
    </dgm:pt>
    <dgm:pt modelId="{06E16918-76CF-4098-B0BF-A2A4CDE55A83}" type="sibTrans" cxnId="{32BD6FE9-AFE2-484B-95C0-5FC061D989F0}">
      <dgm:prSet/>
      <dgm:spPr/>
      <dgm:t>
        <a:bodyPr/>
        <a:lstStyle/>
        <a:p>
          <a:endParaRPr lang="fi-FI"/>
        </a:p>
      </dgm:t>
    </dgm:pt>
    <dgm:pt modelId="{D5BE7CEA-7AE6-4F0C-860D-15C78F9B9C86}">
      <dgm:prSet phldrT="[Teksti]" custT="1"/>
      <dgm:spPr/>
      <dgm:t>
        <a:bodyPr/>
        <a:lstStyle/>
        <a:p>
          <a:r>
            <a:rPr lang="fi-FI" sz="1600" dirty="0"/>
            <a:t>3. </a:t>
          </a:r>
          <a:r>
            <a:rPr lang="ru-RU" sz="1600" dirty="0"/>
            <a:t>Разработать</a:t>
          </a:r>
          <a:endParaRPr lang="fi-FI" sz="1600" dirty="0"/>
        </a:p>
      </dgm:t>
    </dgm:pt>
    <dgm:pt modelId="{A01DC3E3-683F-4485-8E60-9B517B1E504C}" type="parTrans" cxnId="{8D53A884-17E1-4FCC-A19A-2D67E5E6B8E4}">
      <dgm:prSet/>
      <dgm:spPr/>
      <dgm:t>
        <a:bodyPr/>
        <a:lstStyle/>
        <a:p>
          <a:endParaRPr lang="fi-FI"/>
        </a:p>
      </dgm:t>
    </dgm:pt>
    <dgm:pt modelId="{8FD0A3F4-9433-4A21-823C-D41D2D0C6111}" type="sibTrans" cxnId="{8D53A884-17E1-4FCC-A19A-2D67E5E6B8E4}">
      <dgm:prSet/>
      <dgm:spPr/>
      <dgm:t>
        <a:bodyPr/>
        <a:lstStyle/>
        <a:p>
          <a:endParaRPr lang="fi-FI"/>
        </a:p>
      </dgm:t>
    </dgm:pt>
    <dgm:pt modelId="{30B633AA-26F8-4BAC-A206-90F3A6169256}">
      <dgm:prSet phldrT="[Teksti]" custT="1"/>
      <dgm:spPr/>
      <dgm:t>
        <a:bodyPr/>
        <a:lstStyle/>
        <a:p>
          <a:r>
            <a:rPr lang="fi-FI" sz="1600" b="1" dirty="0">
              <a:solidFill>
                <a:srgbClr val="0070C0"/>
              </a:solidFill>
            </a:rPr>
            <a:t>4. </a:t>
          </a:r>
          <a:r>
            <a:rPr lang="ru-RU" sz="1600" b="1" dirty="0">
              <a:solidFill>
                <a:srgbClr val="0070C0"/>
              </a:solidFill>
            </a:rPr>
            <a:t>Доставить</a:t>
          </a:r>
          <a:endParaRPr lang="fi-FI" sz="1600" b="1" dirty="0">
            <a:solidFill>
              <a:srgbClr val="0070C0"/>
            </a:solidFill>
          </a:endParaRPr>
        </a:p>
      </dgm:t>
    </dgm:pt>
    <dgm:pt modelId="{C4735D43-54EA-43AA-9C87-323D8FFE4335}" type="parTrans" cxnId="{D0CF69B1-571E-45D7-B67F-B88C5E925143}">
      <dgm:prSet/>
      <dgm:spPr/>
      <dgm:t>
        <a:bodyPr/>
        <a:lstStyle/>
        <a:p>
          <a:endParaRPr lang="fi-FI"/>
        </a:p>
      </dgm:t>
    </dgm:pt>
    <dgm:pt modelId="{9AA1BE7D-31BB-4275-96E2-4ED507CF7398}" type="sibTrans" cxnId="{D0CF69B1-571E-45D7-B67F-B88C5E925143}">
      <dgm:prSet/>
      <dgm:spPr/>
      <dgm:t>
        <a:bodyPr/>
        <a:lstStyle/>
        <a:p>
          <a:endParaRPr lang="fi-FI"/>
        </a:p>
      </dgm:t>
    </dgm:pt>
    <dgm:pt modelId="{F02FA974-3746-41F0-946A-3DD2185111B6}" type="pres">
      <dgm:prSet presAssocID="{EE21E7FF-48A5-4B6C-8DF3-9CB6F8B419CC}" presName="Name0" presStyleCnt="0">
        <dgm:presLayoutVars>
          <dgm:dir/>
          <dgm:resizeHandles val="exact"/>
        </dgm:presLayoutVars>
      </dgm:prSet>
      <dgm:spPr/>
    </dgm:pt>
    <dgm:pt modelId="{E9BB67A5-0C00-4081-BEC9-5E0D2176DA32}" type="pres">
      <dgm:prSet presAssocID="{A2879FB6-EC24-4D80-A676-2674D49A5D3C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4B1F9-ADEC-4759-9854-C6851B6D98A9}" type="pres">
      <dgm:prSet presAssocID="{CE816442-CCC7-4AF2-A909-C3DAADD9D3FA}" presName="parSpace" presStyleCnt="0"/>
      <dgm:spPr/>
    </dgm:pt>
    <dgm:pt modelId="{955E6096-3289-40B9-9BE6-8972A61DA5E9}" type="pres">
      <dgm:prSet presAssocID="{A73E2F05-F500-4661-AB02-2526360F01B7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65BCC-4BC1-402D-86AA-6EDDE9D46D0E}" type="pres">
      <dgm:prSet presAssocID="{06E16918-76CF-4098-B0BF-A2A4CDE55A83}" presName="parSpace" presStyleCnt="0"/>
      <dgm:spPr/>
    </dgm:pt>
    <dgm:pt modelId="{45F65B02-AF09-4A1F-A75B-FA344974C3B7}" type="pres">
      <dgm:prSet presAssocID="{D5BE7CEA-7AE6-4F0C-860D-15C78F9B9C86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B7373-89BF-4379-AD24-EA5A16B70EBC}" type="pres">
      <dgm:prSet presAssocID="{8FD0A3F4-9433-4A21-823C-D41D2D0C6111}" presName="parSpace" presStyleCnt="0"/>
      <dgm:spPr/>
    </dgm:pt>
    <dgm:pt modelId="{3B8077B8-F6EF-43AF-A5BC-0CDB74AF7C46}" type="pres">
      <dgm:prSet presAssocID="{30B633AA-26F8-4BAC-A206-90F3A6169256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332AB0-9685-4220-B53D-AA36F965E483}" type="presOf" srcId="{30B633AA-26F8-4BAC-A206-90F3A6169256}" destId="{3B8077B8-F6EF-43AF-A5BC-0CDB74AF7C46}" srcOrd="0" destOrd="0" presId="urn:microsoft.com/office/officeart/2005/8/layout/hChevron3"/>
    <dgm:cxn modelId="{D237E6B2-070A-4DBC-A45D-E45CB4F75086}" type="presOf" srcId="{D5BE7CEA-7AE6-4F0C-860D-15C78F9B9C86}" destId="{45F65B02-AF09-4A1F-A75B-FA344974C3B7}" srcOrd="0" destOrd="0" presId="urn:microsoft.com/office/officeart/2005/8/layout/hChevron3"/>
    <dgm:cxn modelId="{32BD6FE9-AFE2-484B-95C0-5FC061D989F0}" srcId="{EE21E7FF-48A5-4B6C-8DF3-9CB6F8B419CC}" destId="{A73E2F05-F500-4661-AB02-2526360F01B7}" srcOrd="1" destOrd="0" parTransId="{3DFBB476-2C1F-4983-85D5-FC9D403B931C}" sibTransId="{06E16918-76CF-4098-B0BF-A2A4CDE55A83}"/>
    <dgm:cxn modelId="{99EA51AE-90A7-4630-80C4-45259DD24170}" type="presOf" srcId="{A2879FB6-EC24-4D80-A676-2674D49A5D3C}" destId="{E9BB67A5-0C00-4081-BEC9-5E0D2176DA32}" srcOrd="0" destOrd="0" presId="urn:microsoft.com/office/officeart/2005/8/layout/hChevron3"/>
    <dgm:cxn modelId="{75E2CC25-1594-4BE8-BA97-8A72EF746C25}" type="presOf" srcId="{A73E2F05-F500-4661-AB02-2526360F01B7}" destId="{955E6096-3289-40B9-9BE6-8972A61DA5E9}" srcOrd="0" destOrd="0" presId="urn:microsoft.com/office/officeart/2005/8/layout/hChevron3"/>
    <dgm:cxn modelId="{8D53A884-17E1-4FCC-A19A-2D67E5E6B8E4}" srcId="{EE21E7FF-48A5-4B6C-8DF3-9CB6F8B419CC}" destId="{D5BE7CEA-7AE6-4F0C-860D-15C78F9B9C86}" srcOrd="2" destOrd="0" parTransId="{A01DC3E3-683F-4485-8E60-9B517B1E504C}" sibTransId="{8FD0A3F4-9433-4A21-823C-D41D2D0C6111}"/>
    <dgm:cxn modelId="{9701837A-3132-4FEF-AE20-A21EDA757102}" srcId="{EE21E7FF-48A5-4B6C-8DF3-9CB6F8B419CC}" destId="{A2879FB6-EC24-4D80-A676-2674D49A5D3C}" srcOrd="0" destOrd="0" parTransId="{FBD84D3A-9586-4797-9B55-BCE480D56A2A}" sibTransId="{CE816442-CCC7-4AF2-A909-C3DAADD9D3FA}"/>
    <dgm:cxn modelId="{D0CF69B1-571E-45D7-B67F-B88C5E925143}" srcId="{EE21E7FF-48A5-4B6C-8DF3-9CB6F8B419CC}" destId="{30B633AA-26F8-4BAC-A206-90F3A6169256}" srcOrd="3" destOrd="0" parTransId="{C4735D43-54EA-43AA-9C87-323D8FFE4335}" sibTransId="{9AA1BE7D-31BB-4275-96E2-4ED507CF7398}"/>
    <dgm:cxn modelId="{A65D4668-E8A4-4282-B00F-ECA44502C8FA}" type="presOf" srcId="{EE21E7FF-48A5-4B6C-8DF3-9CB6F8B419CC}" destId="{F02FA974-3746-41F0-946A-3DD2185111B6}" srcOrd="0" destOrd="0" presId="urn:microsoft.com/office/officeart/2005/8/layout/hChevron3"/>
    <dgm:cxn modelId="{7188F1B3-9677-427D-834A-2CFCFA18D7BE}" type="presParOf" srcId="{F02FA974-3746-41F0-946A-3DD2185111B6}" destId="{E9BB67A5-0C00-4081-BEC9-5E0D2176DA32}" srcOrd="0" destOrd="0" presId="urn:microsoft.com/office/officeart/2005/8/layout/hChevron3"/>
    <dgm:cxn modelId="{0A3C5E71-A3FD-44C4-8C6A-45B18FE08A5A}" type="presParOf" srcId="{F02FA974-3746-41F0-946A-3DD2185111B6}" destId="{D5D4B1F9-ADEC-4759-9854-C6851B6D98A9}" srcOrd="1" destOrd="0" presId="urn:microsoft.com/office/officeart/2005/8/layout/hChevron3"/>
    <dgm:cxn modelId="{111A5553-C9DC-4488-B148-09B448A84D60}" type="presParOf" srcId="{F02FA974-3746-41F0-946A-3DD2185111B6}" destId="{955E6096-3289-40B9-9BE6-8972A61DA5E9}" srcOrd="2" destOrd="0" presId="urn:microsoft.com/office/officeart/2005/8/layout/hChevron3"/>
    <dgm:cxn modelId="{2388A120-0603-42E3-A8C4-DBB8B6DEC895}" type="presParOf" srcId="{F02FA974-3746-41F0-946A-3DD2185111B6}" destId="{34665BCC-4BC1-402D-86AA-6EDDE9D46D0E}" srcOrd="3" destOrd="0" presId="urn:microsoft.com/office/officeart/2005/8/layout/hChevron3"/>
    <dgm:cxn modelId="{2194F9A6-7FE1-4DC8-A3A2-BC7020682C38}" type="presParOf" srcId="{F02FA974-3746-41F0-946A-3DD2185111B6}" destId="{45F65B02-AF09-4A1F-A75B-FA344974C3B7}" srcOrd="4" destOrd="0" presId="urn:microsoft.com/office/officeart/2005/8/layout/hChevron3"/>
    <dgm:cxn modelId="{B5EDF78C-214C-4D73-9BFD-4C4F39F79B06}" type="presParOf" srcId="{F02FA974-3746-41F0-946A-3DD2185111B6}" destId="{C97B7373-89BF-4379-AD24-EA5A16B70EBC}" srcOrd="5" destOrd="0" presId="urn:microsoft.com/office/officeart/2005/8/layout/hChevron3"/>
    <dgm:cxn modelId="{3CB137BD-FF5B-4C34-AAA3-B4627335EDD9}" type="presParOf" srcId="{F02FA974-3746-41F0-946A-3DD2185111B6}" destId="{3B8077B8-F6EF-43AF-A5BC-0CDB74AF7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B67A5-0C00-4081-BEC9-5E0D2176DA32}">
      <dsp:nvSpPr>
        <dsp:cNvPr id="0" name=""/>
        <dsp:cNvSpPr/>
      </dsp:nvSpPr>
      <dsp:spPr>
        <a:xfrm>
          <a:off x="1511" y="713426"/>
          <a:ext cx="1516163" cy="6064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/>
            <a:t>1. Discover</a:t>
          </a:r>
        </a:p>
      </dsp:txBody>
      <dsp:txXfrm>
        <a:off x="1511" y="713426"/>
        <a:ext cx="1364547" cy="606465"/>
      </dsp:txXfrm>
    </dsp:sp>
    <dsp:sp modelId="{955E6096-3289-40B9-9BE6-8972A61DA5E9}">
      <dsp:nvSpPr>
        <dsp:cNvPr id="0" name=""/>
        <dsp:cNvSpPr/>
      </dsp:nvSpPr>
      <dsp:spPr>
        <a:xfrm>
          <a:off x="1214441" y="713426"/>
          <a:ext cx="1516163" cy="606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/>
            <a:t>2.Define</a:t>
          </a:r>
        </a:p>
      </dsp:txBody>
      <dsp:txXfrm>
        <a:off x="1517674" y="713426"/>
        <a:ext cx="909698" cy="606465"/>
      </dsp:txXfrm>
    </dsp:sp>
    <dsp:sp modelId="{45F65B02-AF09-4A1F-A75B-FA344974C3B7}">
      <dsp:nvSpPr>
        <dsp:cNvPr id="0" name=""/>
        <dsp:cNvSpPr/>
      </dsp:nvSpPr>
      <dsp:spPr>
        <a:xfrm>
          <a:off x="2427372" y="713426"/>
          <a:ext cx="1516163" cy="606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/>
            <a:t>3.Develop</a:t>
          </a:r>
        </a:p>
      </dsp:txBody>
      <dsp:txXfrm>
        <a:off x="2730605" y="713426"/>
        <a:ext cx="909698" cy="606465"/>
      </dsp:txXfrm>
    </dsp:sp>
    <dsp:sp modelId="{3B8077B8-F6EF-43AF-A5BC-0CDB74AF7C46}">
      <dsp:nvSpPr>
        <dsp:cNvPr id="0" name=""/>
        <dsp:cNvSpPr/>
      </dsp:nvSpPr>
      <dsp:spPr>
        <a:xfrm>
          <a:off x="3640302" y="713426"/>
          <a:ext cx="1516163" cy="606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noProof="0" dirty="0">
              <a:solidFill>
                <a:srgbClr val="0070C0"/>
              </a:solidFill>
            </a:rPr>
            <a:t>4.Deliver</a:t>
          </a:r>
        </a:p>
      </dsp:txBody>
      <dsp:txXfrm>
        <a:off x="3943535" y="713426"/>
        <a:ext cx="909698" cy="606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B67A5-0C00-4081-BEC9-5E0D2176DA32}">
      <dsp:nvSpPr>
        <dsp:cNvPr id="0" name=""/>
        <dsp:cNvSpPr/>
      </dsp:nvSpPr>
      <dsp:spPr>
        <a:xfrm>
          <a:off x="1705" y="674346"/>
          <a:ext cx="1711564" cy="6846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/>
            <a:t>1. </a:t>
          </a:r>
          <a:r>
            <a:rPr lang="ru-RU" sz="1600" kern="1200" dirty="0"/>
            <a:t>Обнаружить</a:t>
          </a:r>
          <a:endParaRPr lang="fi-FI" sz="1600" kern="1200" dirty="0"/>
        </a:p>
      </dsp:txBody>
      <dsp:txXfrm>
        <a:off x="1705" y="674346"/>
        <a:ext cx="1540408" cy="684625"/>
      </dsp:txXfrm>
    </dsp:sp>
    <dsp:sp modelId="{955E6096-3289-40B9-9BE6-8972A61DA5E9}">
      <dsp:nvSpPr>
        <dsp:cNvPr id="0" name=""/>
        <dsp:cNvSpPr/>
      </dsp:nvSpPr>
      <dsp:spPr>
        <a:xfrm>
          <a:off x="1370957" y="674346"/>
          <a:ext cx="1711564" cy="68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/>
            <a:t>2. </a:t>
          </a:r>
          <a:r>
            <a:rPr lang="ru-RU" sz="1600" kern="1200" dirty="0"/>
            <a:t>Определять</a:t>
          </a:r>
          <a:endParaRPr lang="fi-FI" sz="1600" kern="1200" dirty="0"/>
        </a:p>
      </dsp:txBody>
      <dsp:txXfrm>
        <a:off x="1713270" y="674346"/>
        <a:ext cx="1026939" cy="684625"/>
      </dsp:txXfrm>
    </dsp:sp>
    <dsp:sp modelId="{45F65B02-AF09-4A1F-A75B-FA344974C3B7}">
      <dsp:nvSpPr>
        <dsp:cNvPr id="0" name=""/>
        <dsp:cNvSpPr/>
      </dsp:nvSpPr>
      <dsp:spPr>
        <a:xfrm>
          <a:off x="2740209" y="674346"/>
          <a:ext cx="1711564" cy="68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/>
            <a:t>3. </a:t>
          </a:r>
          <a:r>
            <a:rPr lang="ru-RU" sz="1600" kern="1200" dirty="0"/>
            <a:t>Разработать</a:t>
          </a:r>
          <a:endParaRPr lang="fi-FI" sz="1600" kern="1200" dirty="0"/>
        </a:p>
      </dsp:txBody>
      <dsp:txXfrm>
        <a:off x="3082522" y="674346"/>
        <a:ext cx="1026939" cy="684625"/>
      </dsp:txXfrm>
    </dsp:sp>
    <dsp:sp modelId="{3B8077B8-F6EF-43AF-A5BC-0CDB74AF7C46}">
      <dsp:nvSpPr>
        <dsp:cNvPr id="0" name=""/>
        <dsp:cNvSpPr/>
      </dsp:nvSpPr>
      <dsp:spPr>
        <a:xfrm>
          <a:off x="4109460" y="674346"/>
          <a:ext cx="1711564" cy="68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>
              <a:solidFill>
                <a:srgbClr val="0070C0"/>
              </a:solidFill>
            </a:rPr>
            <a:t>4. </a:t>
          </a:r>
          <a:r>
            <a:rPr lang="ru-RU" sz="1600" b="1" kern="1200" dirty="0">
              <a:solidFill>
                <a:srgbClr val="0070C0"/>
              </a:solidFill>
            </a:rPr>
            <a:t>Доставить</a:t>
          </a:r>
          <a:endParaRPr lang="fi-FI" sz="1600" b="1" kern="1200" dirty="0">
            <a:solidFill>
              <a:srgbClr val="0070C0"/>
            </a:solidFill>
          </a:endParaRPr>
        </a:p>
      </dsp:txBody>
      <dsp:txXfrm>
        <a:off x="4451773" y="674346"/>
        <a:ext cx="1026939" cy="684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6E4EA-A592-4B3C-84B8-EB43BD280C8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53B9C-3A07-45FE-922C-29F3E73C4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The delivery phase is simply when the service goes live. Therefore no work needs to be carried out initially in the delivery phase. However, a review date should be agreed (normally 6-12months from ‘go live’).</a:t>
            </a:r>
          </a:p>
          <a:p>
            <a:endParaRPr lang="ru-RU" dirty="0"/>
          </a:p>
          <a:p>
            <a:r>
              <a:rPr lang="ru-RU" dirty="0"/>
              <a:t>Этап доставки — это просто запуск службы. Поэтому никаких работ не требуется выполнять изначально на этапе поставки. Однако должна быть согласована дата проверки (обычно 6-12 месяцев с момента запуска).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4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5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1557225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" y="161322"/>
            <a:ext cx="3352799" cy="71497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1A6DE-4906-4E8E-B059-08E1ACFD3D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2959" y="159116"/>
            <a:ext cx="1330982" cy="76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01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808963"/>
          </a:xfrm>
        </p:spPr>
        <p:txBody>
          <a:bodyPr/>
          <a:lstStyle>
            <a:lvl1pPr marL="0" algn="ctr">
              <a:defRPr sz="4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0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893766"/>
            <a:ext cx="11261124" cy="682917"/>
          </a:xfrm>
        </p:spPr>
        <p:txBody>
          <a:bodyPr/>
          <a:lstStyle>
            <a:lvl1pPr algn="ctr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46052"/>
            <a:ext cx="573024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619388"/>
            <a:ext cx="5730240" cy="3341145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534800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619388"/>
            <a:ext cx="5348004" cy="3341146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4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irinktini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96" y="2142111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" y="127774"/>
            <a:ext cx="3519577" cy="75054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F1D42B-C63A-4E8A-B953-0F567EEA1B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32871" y="127774"/>
            <a:ext cx="1297550" cy="75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8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461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170508" cy="808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11" y="1845734"/>
            <a:ext cx="112776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125249"/>
            <a:ext cx="3519577" cy="75054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3611" y="6305977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C2833-4B21-4E16-88A8-EE218A7DAEA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607193" y="139107"/>
            <a:ext cx="1322733" cy="76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0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0070C0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36/bmjopen-2015-008567" TargetMode="External"/><Relationship Id="rId2" Type="http://schemas.openxmlformats.org/officeDocument/2006/relationships/hyperlink" Target="https://doi.org/10.1332/239788220X1602093869310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2/14651858.CD013135.pub2" TargetMode="External"/><Relationship Id="rId4" Type="http://schemas.openxmlformats.org/officeDocument/2006/relationships/hyperlink" Target="https://doi.org/10.1136/ebnurs-2022-10360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514350" y="381000"/>
            <a:ext cx="11677650" cy="3885911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E36C0A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“Service design approach in the development of nursing services”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E36C0A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“Сервис-дизайн подход в развитии сестринских услуг”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ea typeface="Calibri" panose="020F0502020204030204" pitchFamily="34" charset="0"/>
              </a:rPr>
              <a:t/>
            </a:r>
            <a:br>
              <a:rPr lang="en-US" sz="2400" b="1" dirty="0">
                <a:effectLst/>
                <a:ea typeface="Calibri" panose="020F0502020204030204" pitchFamily="34" charset="0"/>
              </a:rPr>
            </a:br>
            <a:r>
              <a:rPr lang="fi-FI" sz="2400" b="1" dirty="0" err="1"/>
              <a:t>Lecture</a:t>
            </a:r>
            <a:r>
              <a:rPr lang="fi-FI" sz="2400" b="1" dirty="0"/>
              <a:t> 06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err="1"/>
              <a:t>D</a:t>
            </a:r>
            <a:r>
              <a:rPr lang="en-GB" sz="2400" b="1" dirty="0"/>
              <a:t>ELIVERING Phase</a:t>
            </a:r>
            <a:br>
              <a:rPr lang="en-GB" sz="2400" b="1" dirty="0"/>
            </a:br>
            <a:r>
              <a:rPr lang="en-GB" sz="2400" b="1" dirty="0"/>
              <a:t>&amp;</a:t>
            </a:r>
            <a:br>
              <a:rPr lang="en-GB" sz="2400" b="1" dirty="0"/>
            </a:br>
            <a:r>
              <a:rPr lang="en-US" sz="2400" b="1" dirty="0">
                <a:effectLst/>
                <a:ea typeface="Calibri" panose="020F0502020204030204" pitchFamily="34" charset="0"/>
              </a:rPr>
              <a:t>Evaluating the improvement in service design projects by </a:t>
            </a:r>
            <a:r>
              <a:rPr lang="en-US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the theory of realist evaluation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US" sz="2400" b="1" dirty="0"/>
              <a:t> </a:t>
            </a:r>
            <a:br>
              <a:rPr lang="en-US" sz="2400" b="1" dirty="0"/>
            </a:br>
            <a:r>
              <a:rPr lang="en-GB" sz="2400" b="1" dirty="0" err="1">
                <a:solidFill>
                  <a:schemeClr val="tx1"/>
                </a:solidFill>
              </a:rPr>
              <a:t>Л</a:t>
            </a:r>
            <a:r>
              <a:rPr lang="ru-RU" sz="2400" b="1" dirty="0" err="1">
                <a:solidFill>
                  <a:schemeClr val="tx1"/>
                </a:solidFill>
              </a:rPr>
              <a:t>екция</a:t>
            </a:r>
            <a:r>
              <a:rPr lang="ru-RU" sz="2400" b="1" dirty="0">
                <a:solidFill>
                  <a:schemeClr val="tx1"/>
                </a:solidFill>
              </a:rPr>
              <a:t> 06</a:t>
            </a:r>
            <a:r>
              <a:rPr lang="en-GB" sz="2400" b="1" dirty="0">
                <a:solidFill>
                  <a:schemeClr val="tx1"/>
                </a:solidFill>
              </a:rPr>
              <a:t/>
            </a:r>
            <a:br>
              <a:rPr lang="en-GB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Фаза ДОСТАВКИ</a:t>
            </a:r>
            <a:r>
              <a:rPr lang="en-GB" sz="2400" b="1" dirty="0">
                <a:solidFill>
                  <a:schemeClr val="tx1"/>
                </a:solidFill>
              </a:rPr>
              <a:t/>
            </a:r>
            <a:br>
              <a:rPr lang="en-GB" sz="24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</a:rPr>
              <a:t>&amp;</a:t>
            </a:r>
            <a:r>
              <a:rPr lang="sv-FI" sz="2400" dirty="0">
                <a:effectLst/>
                <a:ea typeface="Calibri" panose="020F0502020204030204" pitchFamily="34" charset="0"/>
              </a:rPr>
              <a:t/>
            </a:r>
            <a:br>
              <a:rPr lang="sv-FI" sz="2400" dirty="0">
                <a:effectLst/>
                <a:ea typeface="Calibri" panose="020F0502020204030204" pitchFamily="34" charset="0"/>
              </a:rPr>
            </a:b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</a:rPr>
              <a:t>Оценка улучшения проектов дизайна услуг с использованием теории реалистичной оценки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762460" y="4446384"/>
            <a:ext cx="5213467" cy="1640380"/>
          </a:xfrm>
        </p:spPr>
        <p:txBody>
          <a:bodyPr>
            <a:normAutofit fontScale="70000" lnSpcReduction="20000"/>
          </a:bodyPr>
          <a:lstStyle/>
          <a:p>
            <a:r>
              <a:rPr lang="sv-SE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Maria Björkmark</a:t>
            </a:r>
          </a:p>
          <a:p>
            <a:r>
              <a:rPr lang="sv-SE" b="1" dirty="0">
                <a:latin typeface="+mn-lt"/>
                <a:cs typeface="Times New Roman" panose="02020603050405020304" pitchFamily="18" charset="0"/>
              </a:rPr>
              <a:t>University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teacher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Phd-candidate</a:t>
            </a:r>
            <a:endParaRPr lang="sv-SE" b="1" dirty="0">
              <a:latin typeface="+mn-lt"/>
              <a:cs typeface="Times New Roman" panose="02020603050405020304" pitchFamily="18" charset="0"/>
            </a:endParaRPr>
          </a:p>
          <a:p>
            <a:r>
              <a:rPr lang="sv-SE" b="1" dirty="0" err="1">
                <a:latin typeface="+mn-lt"/>
                <a:cs typeface="Times New Roman" panose="02020603050405020304" pitchFamily="18" charset="0"/>
              </a:rPr>
              <a:t>Department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of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caring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 science</a:t>
            </a:r>
          </a:p>
          <a:p>
            <a:r>
              <a:rPr lang="sv-SE" b="1" dirty="0">
                <a:latin typeface="+mn-lt"/>
                <a:cs typeface="Times New Roman" panose="02020603050405020304" pitchFamily="18" charset="0"/>
              </a:rPr>
              <a:t>Åbo Akademi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university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Vaasa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finland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 </a:t>
            </a:r>
            <a:endParaRPr lang="en-US" b="1" dirty="0">
              <a:latin typeface="+mn-lt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75927" y="4446384"/>
            <a:ext cx="5938982" cy="1367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Мария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Бьоркмарк</a:t>
            </a:r>
            <a:endParaRPr lang="ru-RU" sz="1700" b="1" cap="all" spc="200" dirty="0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Преподаватель вуза, </a:t>
            </a:r>
            <a:r>
              <a:rPr lang="en-US" sz="1700" b="1" cap="all" spc="200" dirty="0" err="1">
                <a:cs typeface="Times New Roman" panose="02020603050405020304" pitchFamily="18" charset="0"/>
              </a:rPr>
              <a:t>Phd</a:t>
            </a:r>
            <a:r>
              <a:rPr lang="en-US" sz="1700" b="1" cap="all" spc="200" dirty="0">
                <a:cs typeface="Times New Roman" panose="02020603050405020304" pitchFamily="18" charset="0"/>
              </a:rPr>
              <a:t>-</a:t>
            </a:r>
            <a:r>
              <a:rPr lang="ru-RU" sz="1700" b="1" cap="all" spc="200" dirty="0">
                <a:cs typeface="Times New Roman" panose="02020603050405020304" pitchFamily="18" charset="0"/>
              </a:rPr>
              <a:t>кандидат Департамент заботливой науки</a:t>
            </a: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Университет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Åbo</a:t>
            </a:r>
            <a:r>
              <a:rPr lang="ru-RU" sz="1700" b="1" cap="all" spc="200" dirty="0">
                <a:cs typeface="Times New Roman" panose="02020603050405020304" pitchFamily="18" charset="0"/>
              </a:rPr>
              <a:t>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Akademi</a:t>
            </a:r>
            <a:r>
              <a:rPr lang="ru-RU" sz="1700" b="1" cap="all" spc="200" dirty="0">
                <a:cs typeface="Times New Roman" panose="02020603050405020304" pitchFamily="18" charset="0"/>
              </a:rPr>
              <a:t>,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Вааса</a:t>
            </a:r>
            <a:r>
              <a:rPr lang="ru-RU" sz="1700" b="1" cap="all" spc="200" dirty="0">
                <a:cs typeface="Times New Roman" panose="02020603050405020304" pitchFamily="18" charset="0"/>
              </a:rPr>
              <a:t>, Финляндия</a:t>
            </a:r>
          </a:p>
        </p:txBody>
      </p:sp>
    </p:spTree>
    <p:extLst>
      <p:ext uri="{BB962C8B-B14F-4D97-AF65-F5344CB8AC3E}">
        <p14:creationId xmlns:p14="http://schemas.microsoft.com/office/powerpoint/2010/main" val="209020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904488"/>
          </a:xfrm>
        </p:spPr>
        <p:txBody>
          <a:bodyPr>
            <a:noAutofit/>
          </a:bodyPr>
          <a:lstStyle/>
          <a:p>
            <a:r>
              <a:rPr lang="en-US" sz="3600" b="1" dirty="0"/>
              <a:t>When to use realist evaluation?</a:t>
            </a:r>
            <a:r>
              <a:rPr lang="ru-RU" sz="3600" b="1" dirty="0"/>
              <a:t>/ Когда использовать реалистичное оценивание</a:t>
            </a:r>
            <a:r>
              <a:rPr lang="en-US" sz="3600" b="1" dirty="0"/>
              <a:t>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81052" y="2181224"/>
            <a:ext cx="5176404" cy="36878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Evaluating complex interventions such as community based public health 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Evaluating programs that produce mixed outcomes to better understand how and why differential outcomes occur.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n addition to the outcomes, evaluation of the processes of how the intervention has worked, peoples’ actions and reactions etc.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6197973" y="2024205"/>
            <a:ext cx="5343238" cy="3844888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Оценивание комплексных вмешательств, таких как программы общественного здравоохранения, основанные  как сообщества.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Оценивание программ, которые дают смешанные результаты, чтобы лучше понять, как и почему возникают разные результаты.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В дополнение к результатам, оценивание процессов того, как вмешательства подействовали, действия и реакции людей и т. д.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1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0163-53FD-42E7-19C4-3F289320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SUCCESS</a:t>
            </a:r>
            <a:r>
              <a:rPr lang="ru-RU" b="1" dirty="0"/>
              <a:t>/ УСПЕХ</a:t>
            </a:r>
            <a:r>
              <a:rPr lang="sv-SE" b="1" dirty="0"/>
              <a:t> </a:t>
            </a:r>
            <a:endParaRPr lang="sv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1BE26-283A-DC1B-E3DE-CC6BA76F6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1575" y="2096656"/>
            <a:ext cx="4143376" cy="386387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Success often depends on contextual factors and therefore evaluation of these is crucial</a:t>
            </a:r>
            <a:r>
              <a:rPr lang="ru-RU" sz="3200" b="1" dirty="0">
                <a:solidFill>
                  <a:schemeClr val="tx1"/>
                </a:solidFill>
              </a:rPr>
              <a:t>/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Успех часто зависит от ситуационных факторов и более того их оценивание является ключевым</a:t>
            </a:r>
            <a:endParaRPr lang="sv-FI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Ilmainen kuvapankkikuva tunnisteilla aallot, aamu, auringonlasku Kuvapankkikuva">
            <a:extLst>
              <a:ext uri="{FF2B5EF4-FFF2-40B4-BE49-F238E27FC236}">
                <a16:creationId xmlns:a16="http://schemas.microsoft.com/office/drawing/2014/main" id="{5E189B9A-CD89-9866-7F7A-11C1AEDA2E7A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357" y="1876424"/>
            <a:ext cx="5191553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153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39112-BBBF-A200-6115-DDCDED7D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b="1" dirty="0"/>
              <a:t>KEY CONCEPTS </a:t>
            </a:r>
            <a:r>
              <a:rPr lang="ru-RU" sz="4800" b="1" dirty="0"/>
              <a:t>/ КЛЮЧЕВЫЕ КОНЦЕПЦИИ </a:t>
            </a:r>
            <a:endParaRPr lang="sv-FI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C4589-DC23-06A6-9EC0-0D7D6E62F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68" y="2006312"/>
            <a:ext cx="5611668" cy="4343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CMO: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b="1" dirty="0"/>
              <a:t>Context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b="1" dirty="0"/>
              <a:t>Mechanism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b="1" dirty="0"/>
              <a:t>Outcome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 marL="0" indent="0" algn="ctr">
              <a:buNone/>
            </a:pPr>
            <a:r>
              <a:rPr lang="sv-FI" sz="3600" dirty="0"/>
              <a:t>”</a:t>
            </a:r>
            <a:r>
              <a:rPr lang="sv-FI" sz="3600" b="1" dirty="0" err="1"/>
              <a:t>Outcomes</a:t>
            </a:r>
            <a:r>
              <a:rPr lang="sv-FI" sz="3600" dirty="0"/>
              <a:t> </a:t>
            </a:r>
            <a:r>
              <a:rPr lang="sv-FI" sz="3600" dirty="0" err="1"/>
              <a:t>are</a:t>
            </a:r>
            <a:r>
              <a:rPr lang="sv-FI" sz="3600" dirty="0"/>
              <a:t> the </a:t>
            </a:r>
            <a:r>
              <a:rPr lang="sv-FI" sz="3600" dirty="0" err="1"/>
              <a:t>result</a:t>
            </a:r>
            <a:r>
              <a:rPr lang="sv-FI" sz="3600" dirty="0"/>
              <a:t> </a:t>
            </a:r>
            <a:r>
              <a:rPr lang="sv-FI" sz="3600" dirty="0" err="1"/>
              <a:t>of</a:t>
            </a:r>
            <a:r>
              <a:rPr lang="sv-FI" sz="3600" dirty="0"/>
              <a:t> </a:t>
            </a:r>
            <a:r>
              <a:rPr lang="sv-FI" sz="3600" b="1" dirty="0" err="1"/>
              <a:t>Mechanisms</a:t>
            </a:r>
            <a:r>
              <a:rPr lang="sv-FI" sz="3600" dirty="0"/>
              <a:t> </a:t>
            </a:r>
            <a:r>
              <a:rPr lang="sv-FI" sz="3600" dirty="0" err="1"/>
              <a:t>triggered</a:t>
            </a:r>
            <a:r>
              <a:rPr lang="sv-FI" sz="3600" dirty="0"/>
              <a:t> in a </a:t>
            </a:r>
            <a:r>
              <a:rPr lang="sv-FI" sz="3600" dirty="0" err="1"/>
              <a:t>specific</a:t>
            </a:r>
            <a:r>
              <a:rPr lang="sv-FI" sz="3600" dirty="0"/>
              <a:t> </a:t>
            </a:r>
            <a:r>
              <a:rPr lang="sv-FI" sz="3600" b="1" dirty="0" err="1"/>
              <a:t>Context</a:t>
            </a:r>
            <a:r>
              <a:rPr lang="sv-FI" sz="3600" dirty="0"/>
              <a:t>”</a:t>
            </a:r>
            <a:r>
              <a:rPr lang="en-US" sz="3600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AC4589-DC23-06A6-9EC0-0D7D6E62FE5D}"/>
              </a:ext>
            </a:extLst>
          </p:cNvPr>
          <p:cNvSpPr txBox="1">
            <a:spLocks/>
          </p:cNvSpPr>
          <p:nvPr/>
        </p:nvSpPr>
        <p:spPr>
          <a:xfrm>
            <a:off x="5836804" y="2006312"/>
            <a:ext cx="5611668" cy="4343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ru-RU" sz="3600" b="1" dirty="0"/>
              <a:t>КМР</a:t>
            </a:r>
            <a:r>
              <a:rPr lang="en-US" sz="3600" b="1" dirty="0"/>
              <a:t>: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b="1" dirty="0"/>
              <a:t>Контекст</a:t>
            </a:r>
            <a:endParaRPr lang="en-US" sz="36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b="1" dirty="0"/>
              <a:t>Механизм </a:t>
            </a:r>
            <a:endParaRPr lang="en-US" sz="36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b="1" dirty="0"/>
              <a:t>Исход</a:t>
            </a:r>
            <a:endParaRPr lang="en-US" sz="3600" b="1" dirty="0"/>
          </a:p>
          <a:p>
            <a:pPr marL="0" indent="0" algn="ctr">
              <a:buNone/>
            </a:pPr>
            <a:r>
              <a:rPr lang="ru-RU" sz="3600" dirty="0"/>
              <a:t>«</a:t>
            </a:r>
            <a:r>
              <a:rPr lang="ru-RU" sz="3600" b="1" dirty="0"/>
              <a:t>Исход</a:t>
            </a:r>
            <a:r>
              <a:rPr lang="ru-RU" sz="3600" dirty="0"/>
              <a:t> — это результат срабатывания механизмов в специфическом </a:t>
            </a:r>
            <a:r>
              <a:rPr lang="ru-RU" sz="3600" b="1" dirty="0"/>
              <a:t>контексте</a:t>
            </a:r>
            <a:r>
              <a:rPr lang="ru-RU" sz="3600" dirty="0"/>
              <a:t>»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309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FDD376F-8EB2-54E6-2827-779299204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60258" y="323733"/>
            <a:ext cx="8517217" cy="577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562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2BB9-B2C4-7CD2-97D7-51E10F9A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619126"/>
            <a:ext cx="11277600" cy="876300"/>
          </a:xfrm>
        </p:spPr>
        <p:txBody>
          <a:bodyPr>
            <a:normAutofit/>
          </a:bodyPr>
          <a:lstStyle/>
          <a:p>
            <a:r>
              <a:rPr lang="sv-SE" b="1" dirty="0"/>
              <a:t>Hypotheses</a:t>
            </a:r>
            <a:r>
              <a:rPr lang="ru-RU" b="1" dirty="0"/>
              <a:t>/ Гипотезы</a:t>
            </a:r>
            <a:r>
              <a:rPr lang="sv-SE" b="1" dirty="0"/>
              <a:t> </a:t>
            </a:r>
            <a:endParaRPr lang="sv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2017184"/>
            <a:ext cx="5481407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1. For whom will this intervention work and not work, and why?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2. In what contexts will this intervention and not work, and why?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3. What are the main mechanisms by which we expect this intervention to work?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4. If this intervention works, what outcomes will we see?</a:t>
            </a:r>
            <a:endParaRPr lang="sv-FI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 txBox="1">
            <a:spLocks/>
          </p:cNvSpPr>
          <p:nvPr/>
        </p:nvSpPr>
        <p:spPr>
          <a:xfrm>
            <a:off x="5902411" y="2017184"/>
            <a:ext cx="6100244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1. </a:t>
            </a:r>
            <a:r>
              <a:rPr lang="ru-RU" sz="2800" dirty="0">
                <a:solidFill>
                  <a:schemeClr val="tx1"/>
                </a:solidFill>
              </a:rPr>
              <a:t>Для кого эти вмешательства будут действовать и не действовать, и почему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2. </a:t>
            </a:r>
            <a:r>
              <a:rPr lang="ru-RU" sz="2800" dirty="0">
                <a:solidFill>
                  <a:schemeClr val="tx1"/>
                </a:solidFill>
              </a:rPr>
              <a:t>В каком контексте эти вмешательства будут действовать и не действовать, и почему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3.</a:t>
            </a:r>
            <a:r>
              <a:rPr lang="ru-RU" sz="2800" dirty="0">
                <a:solidFill>
                  <a:schemeClr val="tx1"/>
                </a:solidFill>
              </a:rPr>
              <a:t>Какие главные механизмы внедряя которые мы ожидаем что эти вмешательства сработают 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4. </a:t>
            </a:r>
            <a:r>
              <a:rPr lang="ru-RU" sz="2800" dirty="0">
                <a:solidFill>
                  <a:schemeClr val="tx1"/>
                </a:solidFill>
              </a:rPr>
              <a:t>Каков будет исход если сработают эти внедрения 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sv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89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2BB9-B2C4-7CD2-97D7-51E10F9A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619126"/>
            <a:ext cx="11277600" cy="876300"/>
          </a:xfrm>
        </p:spPr>
        <p:txBody>
          <a:bodyPr>
            <a:normAutofit/>
          </a:bodyPr>
          <a:lstStyle/>
          <a:p>
            <a:r>
              <a:rPr lang="sv-SE" b="1" dirty="0"/>
              <a:t>Observations  </a:t>
            </a:r>
            <a:r>
              <a:rPr lang="ru-RU" b="1" dirty="0"/>
              <a:t>/  Наблюдения</a:t>
            </a:r>
            <a:endParaRPr lang="sv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2228850"/>
            <a:ext cx="5353050" cy="40767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The hypotheses are tested.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Mixed methods data collection on CMO.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Analysis of CMO.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 txBox="1">
            <a:spLocks/>
          </p:cNvSpPr>
          <p:nvPr/>
        </p:nvSpPr>
        <p:spPr>
          <a:xfrm>
            <a:off x="5902411" y="2228850"/>
            <a:ext cx="5200650" cy="42291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Гипотеза проверена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Смешанные методы сбора данных по КМИ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Анализ КМИ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4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2BB9-B2C4-7CD2-97D7-51E10F9A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619126"/>
            <a:ext cx="11277600" cy="876300"/>
          </a:xfrm>
        </p:spPr>
        <p:txBody>
          <a:bodyPr>
            <a:normAutofit/>
          </a:bodyPr>
          <a:lstStyle/>
          <a:p>
            <a:r>
              <a:rPr lang="sv-SE" b="1" dirty="0"/>
              <a:t>Observation</a:t>
            </a:r>
            <a:r>
              <a:rPr lang="en-US" b="1" dirty="0"/>
              <a:t>s</a:t>
            </a:r>
            <a:r>
              <a:rPr lang="ru-RU" b="1" dirty="0"/>
              <a:t>/ Наблюдения </a:t>
            </a:r>
            <a:endParaRPr lang="sv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769534"/>
            <a:ext cx="5667665" cy="453601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For example: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Which specific aspects of context might impact on outcomes and which specific mechanisms might be creating change?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Does an intervention work more or less well, through different mechanisms, in different environments localities (how and why); or for different population groups (e.g. men and women, or groups with differing socioeconomic status).</a:t>
            </a:r>
            <a:endParaRPr lang="sv-FI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 txBox="1">
            <a:spLocks/>
          </p:cNvSpPr>
          <p:nvPr/>
        </p:nvSpPr>
        <p:spPr>
          <a:xfrm>
            <a:off x="6187208" y="1838806"/>
            <a:ext cx="5681519" cy="453601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Например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Какие специфические аспекты контекста могут повлиять на исходы и какие специфические механизмы могут создавать изменения?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Действуют  ли вмешательства лучше или хуже, через различные механизмы, в различных локациях окружающей </a:t>
            </a:r>
            <a:r>
              <a:rPr lang="ru-RU" sz="2800" dirty="0" err="1">
                <a:solidFill>
                  <a:schemeClr val="tx1"/>
                </a:solidFill>
              </a:rPr>
              <a:t>средыы</a:t>
            </a:r>
            <a:r>
              <a:rPr lang="ru-RU" sz="2800" dirty="0">
                <a:solidFill>
                  <a:schemeClr val="tx1"/>
                </a:solidFill>
              </a:rPr>
              <a:t> (как и почему); или для различных группах популяции (например, мужчин и женщин, или групп с различным социально-экономическими статусом). </a:t>
            </a:r>
            <a:endParaRPr lang="sv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71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596E-7E76-9BDA-569A-7CC2545B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Programme specification </a:t>
            </a:r>
            <a:r>
              <a:rPr lang="ru-RU" b="1" dirty="0"/>
              <a:t>/ Программа спецификации</a:t>
            </a:r>
            <a:endParaRPr lang="sv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EBF66-3BF9-4F06-98C6-9073AB48D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44" y="2091170"/>
            <a:ext cx="5737802" cy="3306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Identify a </a:t>
            </a:r>
            <a:r>
              <a:rPr lang="en-US" sz="3200" dirty="0" err="1">
                <a:solidFill>
                  <a:schemeClr val="tx1"/>
                </a:solidFill>
              </a:rPr>
              <a:t>Programme</a:t>
            </a:r>
            <a:r>
              <a:rPr lang="en-US" sz="3200" dirty="0">
                <a:solidFill>
                  <a:schemeClr val="tx1"/>
                </a:solidFill>
              </a:rPr>
              <a:t> specification theory.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Describe the outcome generated by a specific mechanism in a specific context. </a:t>
            </a:r>
            <a:endParaRPr lang="sv-FI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2EBF66-3BF9-4F06-98C6-9073AB48D726}"/>
              </a:ext>
            </a:extLst>
          </p:cNvPr>
          <p:cNvSpPr txBox="1">
            <a:spLocks/>
          </p:cNvSpPr>
          <p:nvPr/>
        </p:nvSpPr>
        <p:spPr>
          <a:xfrm>
            <a:off x="6454198" y="1998805"/>
            <a:ext cx="5534602" cy="33068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Определите теорию программы спецификации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Опишите исход, образованный специфическим механизмом в специфическом контексте. </a:t>
            </a:r>
            <a:endParaRPr lang="sv-FI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04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B119F3-C6A0-DEED-621A-21BDF7B47C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015" y="791748"/>
            <a:ext cx="7650479" cy="5274504"/>
          </a:xfrm>
        </p:spPr>
      </p:pic>
      <p:sp>
        <p:nvSpPr>
          <p:cNvPr id="2" name="TextBox 1"/>
          <p:cNvSpPr txBox="1"/>
          <p:nvPr/>
        </p:nvSpPr>
        <p:spPr>
          <a:xfrm>
            <a:off x="2655736" y="572495"/>
            <a:ext cx="7768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Фигура 13. Итоговая обобщающая модель. Аббревиатура: НСИП: насилие со стороны интимного партнера   </a:t>
            </a:r>
          </a:p>
        </p:txBody>
      </p:sp>
    </p:spTree>
    <p:extLst>
      <p:ext uri="{BB962C8B-B14F-4D97-AF65-F5344CB8AC3E}">
        <p14:creationId xmlns:p14="http://schemas.microsoft.com/office/powerpoint/2010/main" val="3489870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DD61D6-0B6B-A499-8976-891808469DF7}"/>
              </a:ext>
            </a:extLst>
          </p:cNvPr>
          <p:cNvSpPr txBox="1">
            <a:spLocks/>
          </p:cNvSpPr>
          <p:nvPr/>
        </p:nvSpPr>
        <p:spPr>
          <a:xfrm>
            <a:off x="3435668" y="606107"/>
            <a:ext cx="680656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kern="0" spc="-8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Схема</a:t>
            </a:r>
            <a:r>
              <a:rPr lang="ru-RU" sz="1400" b="1" kern="0" spc="-3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</a:t>
            </a:r>
            <a:r>
              <a:rPr lang="ru-RU" sz="1400" b="1" kern="0" spc="42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Общая</a:t>
            </a:r>
            <a:r>
              <a:rPr lang="ru-RU" sz="1400" b="1" kern="0" spc="-1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7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сводная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модель.</a:t>
            </a:r>
            <a:r>
              <a:rPr lang="ru-RU" sz="1400" b="1" kern="0" spc="-1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Сокращения: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2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IPV: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насилие</a:t>
            </a:r>
            <a:r>
              <a:rPr lang="ru-RU" sz="1400" b="1" kern="0" spc="-1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9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стороны</a:t>
            </a:r>
            <a:r>
              <a:rPr lang="ru-RU" sz="1400" b="1" kern="0" spc="-1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9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интимного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6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партнера</a:t>
            </a:r>
            <a:r>
              <a:rPr lang="ru-RU" kern="0" dirty="0" smtClean="0">
                <a:solidFill>
                  <a:sysClr val="windowText" lastClr="000000"/>
                </a:solidFill>
                <a:latin typeface="Palatino Linotype"/>
                <a:cs typeface="Palatino Linotype"/>
              </a:rPr>
              <a:t/>
            </a:r>
            <a:br>
              <a:rPr lang="ru-RU" kern="0" dirty="0" smtClean="0">
                <a:solidFill>
                  <a:sysClr val="windowText" lastClr="000000"/>
                </a:solidFill>
                <a:latin typeface="Palatino Linotype"/>
                <a:cs typeface="Palatino Linotype"/>
              </a:rPr>
            </a:br>
            <a:endParaRPr lang="fi-FI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25D5142-02F1-F132-EEC5-696C95ED5945}"/>
              </a:ext>
            </a:extLst>
          </p:cNvPr>
          <p:cNvSpPr/>
          <p:nvPr/>
        </p:nvSpPr>
        <p:spPr>
          <a:xfrm>
            <a:off x="532435" y="884420"/>
            <a:ext cx="5646432" cy="388245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numCol="4" spcCol="0" rtlCol="0" anchor="ctr"/>
          <a:lstStyle/>
          <a:p>
            <a:pPr marL="0" marR="0" lvl="2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7DD818-49E2-12DC-22E7-5B2CF0011E93}"/>
              </a:ext>
            </a:extLst>
          </p:cNvPr>
          <p:cNvSpPr txBox="1"/>
          <p:nvPr/>
        </p:nvSpPr>
        <p:spPr>
          <a:xfrm>
            <a:off x="6267449" y="1098550"/>
            <a:ext cx="1600201" cy="544764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Ближайшие результаты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 обращается за помощью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 получает доступ к ресурсам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Время, проведенное с адвокатом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Количество использованных услуг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Чувствует себя: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-Обнадеживающе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-Безопаснее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-Преодоление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-Менее огорчена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-Безопасное поведение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-Социальная поддержка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-Поведение в области безопасности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-Социальная поддержка</a:t>
            </a: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Адвокат: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Удовлетворенность работой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Меньше выгорания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Взаимодействие по протоколам (точность)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Чувствует себя эффективным в роли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Побочные эффекты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Депрессия может временно усиливаться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Суицидальные мысли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Злоупотребление может увеличиться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Потеря дома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Потеря социальной поддержки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Финансовые проблемы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Потеря идентичности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F84CA-D20F-216E-79F1-5885DFDB6100}"/>
              </a:ext>
            </a:extLst>
          </p:cNvPr>
          <p:cNvSpPr txBox="1"/>
          <p:nvPr/>
        </p:nvSpPr>
        <p:spPr>
          <a:xfrm flipH="1">
            <a:off x="7943846" y="1098550"/>
            <a:ext cx="1713500" cy="3570208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Промежуточные результаты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Хороший выживший-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выступать за терапевтический альянс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 ищет защиты в суде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 покидает отношения/управляет насилием в отношениях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Эффективность обслуживания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Более низкая текучесть кадров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Выживший в длительной жизни-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центрированная практика</a:t>
            </a: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Автономность в использовании других сервисов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Имеет чувство собственного достоинства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Уверенность в себе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Уполномочена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Начало курса или задания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Улучшение психологических результатов и результатов благополучия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FB930C-5475-E6FC-E49A-88149CB47E13}"/>
              </a:ext>
            </a:extLst>
          </p:cNvPr>
          <p:cNvSpPr txBox="1"/>
          <p:nvPr/>
        </p:nvSpPr>
        <p:spPr>
          <a:xfrm>
            <a:off x="9734548" y="1098550"/>
            <a:ext cx="1955486" cy="2215991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Дистальные результаты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Злоупотребление уменьшается: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Изменение себя (самоуничижение, самоидентификация)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Уверенность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Самостоятельная связь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Автономия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Чувствует себя наделенной полномочиями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Удовлетворенность жизнью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Самооценка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Изучила полноту ресурса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Финансовая стабильность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Хорошая сеть социальной поддержки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CDD385-B500-415A-1292-1FAD12E9F657}"/>
              </a:ext>
            </a:extLst>
          </p:cNvPr>
          <p:cNvSpPr txBox="1"/>
          <p:nvPr/>
        </p:nvSpPr>
        <p:spPr>
          <a:xfrm>
            <a:off x="165574" y="3713576"/>
            <a:ext cx="6013293" cy="360098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Механизмы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Снижение терпимости к злоупотреблениям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Осознание отношений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Женщина, осведомленная о партнере, предпринимает шаги по изменению отношений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Снижение страха перед внесением изменений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Наделена полномочиями принимать меры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Балансовые компромиссы различных действий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Использует новые знания, навыки и осведомленность о сильных сторонах для решения проблем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доверия и партнерства (уцелевший- адвокат)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Согласованные услуги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Использование возможностей в рамках сервисных ограничений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90FBE4-4C31-A788-8A74-39AB831581EF}"/>
              </a:ext>
            </a:extLst>
          </p:cNvPr>
          <p:cNvSpPr txBox="1"/>
          <p:nvPr/>
        </p:nvSpPr>
        <p:spPr>
          <a:xfrm>
            <a:off x="1856086" y="3178273"/>
            <a:ext cx="4334161" cy="218521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Информационно-пропагандистское вмешательство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Подход, адаптированный к индивидуальным условиям женщины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Постановка целей с учетом контекста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Поддержка в рассмотрении барьеров и компромиссов различных действий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Обучение динамике ИПВ и взаимоотношениям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Разъяснение прав и возможных ресурсов в соответствии с законом и системами социального обеспечения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Направление и связь с другими службами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Оценка рисков и планирование безопасности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Факультативные элементы, например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Наставники-жители (например, матери-наставники)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социальных сетей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Профессиональные/финансовые элементы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2435" y="884420"/>
          <a:ext cx="5521124" cy="2687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9984">
                  <a:extLst>
                    <a:ext uri="{9D8B030D-6E8A-4147-A177-3AD203B41FA5}">
                      <a16:colId xmlns:a16="http://schemas.microsoft.com/office/drawing/2014/main" val="149868161"/>
                    </a:ext>
                  </a:extLst>
                </a:gridCol>
                <a:gridCol w="872140">
                  <a:extLst>
                    <a:ext uri="{9D8B030D-6E8A-4147-A177-3AD203B41FA5}">
                      <a16:colId xmlns:a16="http://schemas.microsoft.com/office/drawing/2014/main" val="40008679"/>
                    </a:ext>
                  </a:extLst>
                </a:gridCol>
                <a:gridCol w="878212">
                  <a:extLst>
                    <a:ext uri="{9D8B030D-6E8A-4147-A177-3AD203B41FA5}">
                      <a16:colId xmlns:a16="http://schemas.microsoft.com/office/drawing/2014/main" val="1892322461"/>
                    </a:ext>
                  </a:extLst>
                </a:gridCol>
                <a:gridCol w="2300788">
                  <a:extLst>
                    <a:ext uri="{9D8B030D-6E8A-4147-A177-3AD203B41FA5}">
                      <a16:colId xmlns:a16="http://schemas.microsoft.com/office/drawing/2014/main" val="720404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Контекст</a:t>
                      </a: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4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Социальная	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2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поддержка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Доход/уровень</a:t>
                      </a:r>
                    </a:p>
                    <a:p>
                      <a:pPr marL="0" marR="0" lvl="2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экономической зависимости /социально-экономическое положение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Уязвимые или</a:t>
                      </a:r>
                    </a:p>
                    <a:p>
                      <a:pPr marL="0" marR="0" lvl="2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маргинализированные</a:t>
                      </a: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группы или культурные практики, которые ограничивают поддержку или независимость (инвалиды, сельские, этнические меньшинства, без документов)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Иммиграционный</a:t>
                      </a:r>
                    </a:p>
                    <a:p>
                      <a:pPr marL="0" marR="0" lvl="2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статус, нужен переводчик)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структурные вопросы в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ПТСР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Депрессия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Стадия изменения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Серьезность злоупотреблений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 злоупотребления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Жизнь с /вдали от обидчика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Мнения о системе уголовного правосудия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Адвокаты: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 культурному смирению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 справляться с различными ситуациями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фон с женщиной (подвергшейся насилию, этническая группа)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Поддерживается, чтобы избежать стресса / выгорания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Доступные услуги и ресурсы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настройки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531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4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94188-6D21-4339-9660-9031B183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108" y="864682"/>
            <a:ext cx="11170508" cy="808963"/>
          </a:xfr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i-FI" sz="3200" b="1">
                <a:solidFill>
                  <a:schemeClr val="tx1"/>
                </a:solidFill>
              </a:rPr>
              <a:t>Double Diamond Design Process</a:t>
            </a:r>
            <a:r>
              <a:rPr lang="ru-RU" sz="3200" b="1">
                <a:solidFill>
                  <a:schemeClr val="tx1"/>
                </a:solidFill>
              </a:rPr>
              <a:t> </a:t>
            </a:r>
            <a:r>
              <a:rPr lang="ru-RU" sz="3200" b="1">
                <a:solidFill>
                  <a:schemeClr val="bg1"/>
                </a:solidFill>
              </a:rPr>
              <a:t>/ Процесс проектирования </a:t>
            </a:r>
            <a:r>
              <a:rPr lang="en-US" sz="3200" b="1">
                <a:solidFill>
                  <a:schemeClr val="bg1"/>
                </a:solidFill>
              </a:rPr>
              <a:t>Double Diamond</a:t>
            </a:r>
            <a:endParaRPr lang="fi-FI" sz="3200" b="1">
              <a:solidFill>
                <a:schemeClr val="bg1"/>
              </a:solidFill>
            </a:endParaRPr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01A9A561-6FE0-42D8-BCDC-E8D6666B01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592350"/>
              </p:ext>
            </p:extLst>
          </p:nvPr>
        </p:nvGraphicFramePr>
        <p:xfrm>
          <a:off x="589050" y="1234014"/>
          <a:ext cx="5157977" cy="2033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uorakulmio 5">
            <a:extLst>
              <a:ext uri="{FF2B5EF4-FFF2-40B4-BE49-F238E27FC236}">
                <a16:creationId xmlns:a16="http://schemas.microsoft.com/office/drawing/2014/main" id="{75C350D5-E344-4178-A179-1047D11D898B}"/>
              </a:ext>
            </a:extLst>
          </p:cNvPr>
          <p:cNvSpPr/>
          <p:nvPr/>
        </p:nvSpPr>
        <p:spPr>
          <a:xfrm>
            <a:off x="564116" y="4968814"/>
            <a:ext cx="1291025" cy="1368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A comprehensive understanding of the problem to be solved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B8612B6D-FC66-485F-9690-E00B6B1E42A5}"/>
              </a:ext>
            </a:extLst>
          </p:cNvPr>
          <p:cNvSpPr/>
          <p:nvPr/>
        </p:nvSpPr>
        <p:spPr>
          <a:xfrm>
            <a:off x="1831257" y="4968815"/>
            <a:ext cx="1185212" cy="1368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A clear definition of problem to be solved and key success factors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E37E8E95-ED10-4BB0-8385-689E7D4BA4E3}"/>
              </a:ext>
            </a:extLst>
          </p:cNvPr>
          <p:cNvSpPr/>
          <p:nvPr/>
        </p:nvSpPr>
        <p:spPr>
          <a:xfrm>
            <a:off x="2992586" y="4987733"/>
            <a:ext cx="1238785" cy="1337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A comprehensive understanding of potential solutions to the problem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6D48F8-A7D6-4B4F-991D-30EF51E8FFB5}"/>
              </a:ext>
            </a:extLst>
          </p:cNvPr>
          <p:cNvSpPr/>
          <p:nvPr/>
        </p:nvSpPr>
        <p:spPr>
          <a:xfrm>
            <a:off x="4253593" y="4949897"/>
            <a:ext cx="1197762" cy="1374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rgbClr val="0070C0"/>
                </a:solidFill>
              </a:rPr>
              <a:t>A clear descrption of the solution to delivered and iterated upon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B58A003D-63B5-4542-A617-5D4E08B26A83}"/>
              </a:ext>
            </a:extLst>
          </p:cNvPr>
          <p:cNvSpPr/>
          <p:nvPr/>
        </p:nvSpPr>
        <p:spPr>
          <a:xfrm>
            <a:off x="576226" y="2551025"/>
            <a:ext cx="1232809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What will we do to fully understand the problem and not proceed with assumptions?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0A28EFD6-1D3C-411D-8170-6F0E2A836573}"/>
              </a:ext>
            </a:extLst>
          </p:cNvPr>
          <p:cNvSpPr/>
          <p:nvPr/>
        </p:nvSpPr>
        <p:spPr>
          <a:xfrm>
            <a:off x="1831256" y="2551025"/>
            <a:ext cx="1145085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How will we synthesize our findings to define our problem? </a:t>
            </a:r>
            <a:endParaRPr lang="en-US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23A88855-A052-4356-B17D-291BFB6A1D41}"/>
              </a:ext>
            </a:extLst>
          </p:cNvPr>
          <p:cNvSpPr/>
          <p:nvPr/>
        </p:nvSpPr>
        <p:spPr>
          <a:xfrm>
            <a:off x="3011387" y="2569943"/>
            <a:ext cx="1219984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How will we generate many viabel ideas to solve the problem? </a:t>
            </a:r>
            <a:endParaRPr lang="en-US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365ECAAC-1ADF-492F-ACCA-891114EA09EC}"/>
              </a:ext>
            </a:extLst>
          </p:cNvPr>
          <p:cNvSpPr/>
          <p:nvPr/>
        </p:nvSpPr>
        <p:spPr>
          <a:xfrm>
            <a:off x="4231371" y="2551025"/>
            <a:ext cx="1219985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0070C0"/>
                </a:solidFill>
              </a:rPr>
              <a:t>How will we build, launch, and test our chosen solution? 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69BE006-858F-47DF-9273-FBC244E19214}"/>
              </a:ext>
            </a:extLst>
          </p:cNvPr>
          <p:cNvSpPr txBox="1"/>
          <p:nvPr/>
        </p:nvSpPr>
        <p:spPr>
          <a:xfrm>
            <a:off x="9619817" y="123401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i="1"/>
              <a:t>(Dolan 2021)</a:t>
            </a:r>
          </a:p>
        </p:txBody>
      </p:sp>
      <p:graphicFrame>
        <p:nvGraphicFramePr>
          <p:cNvPr id="16" name="Kaaviokuva 4">
            <a:extLst>
              <a:ext uri="{FF2B5EF4-FFF2-40B4-BE49-F238E27FC236}">
                <a16:creationId xmlns:a16="http://schemas.microsoft.com/office/drawing/2014/main" id="{EFEE2E8D-6960-4F94-A7AD-D0A14B07E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234356"/>
              </p:ext>
            </p:extLst>
          </p:nvPr>
        </p:nvGraphicFramePr>
        <p:xfrm>
          <a:off x="6295697" y="1234014"/>
          <a:ext cx="5822731" cy="2033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Suorakulmio 5">
            <a:extLst>
              <a:ext uri="{FF2B5EF4-FFF2-40B4-BE49-F238E27FC236}">
                <a16:creationId xmlns:a16="http://schemas.microsoft.com/office/drawing/2014/main" id="{03AB3D4C-D4E0-4176-8749-11CB87B1642B}"/>
              </a:ext>
            </a:extLst>
          </p:cNvPr>
          <p:cNvSpPr/>
          <p:nvPr/>
        </p:nvSpPr>
        <p:spPr>
          <a:xfrm>
            <a:off x="6576691" y="4968815"/>
            <a:ext cx="1244918" cy="1368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/>
              <a:t>Комплексное понимание решаемой проблемы</a:t>
            </a:r>
            <a:endParaRPr lang="fi-FI" sz="1200"/>
          </a:p>
        </p:txBody>
      </p:sp>
      <p:sp>
        <p:nvSpPr>
          <p:cNvPr id="18" name="Suorakulmio 6">
            <a:extLst>
              <a:ext uri="{FF2B5EF4-FFF2-40B4-BE49-F238E27FC236}">
                <a16:creationId xmlns:a16="http://schemas.microsoft.com/office/drawing/2014/main" id="{A2D1B83F-D777-477E-9F71-A74ACEF39D05}"/>
              </a:ext>
            </a:extLst>
          </p:cNvPr>
          <p:cNvSpPr/>
          <p:nvPr/>
        </p:nvSpPr>
        <p:spPr>
          <a:xfrm>
            <a:off x="7843831" y="4968815"/>
            <a:ext cx="1153024" cy="1368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Четкое определение решаемой проблемы и ключевых факторов успеха</a:t>
            </a:r>
            <a:endParaRPr lang="fi-FI" sz="1200" dirty="0"/>
          </a:p>
        </p:txBody>
      </p:sp>
      <p:sp>
        <p:nvSpPr>
          <p:cNvPr id="19" name="Suorakulmio 7">
            <a:extLst>
              <a:ext uri="{FF2B5EF4-FFF2-40B4-BE49-F238E27FC236}">
                <a16:creationId xmlns:a16="http://schemas.microsoft.com/office/drawing/2014/main" id="{140E02FF-B226-4A5F-AF5D-5B1EEEC5CFDF}"/>
              </a:ext>
            </a:extLst>
          </p:cNvPr>
          <p:cNvSpPr/>
          <p:nvPr/>
        </p:nvSpPr>
        <p:spPr>
          <a:xfrm>
            <a:off x="9005160" y="4987733"/>
            <a:ext cx="1238785" cy="1337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/>
              <a:t>Комплексное понимание возможных решений проблемы</a:t>
            </a:r>
            <a:endParaRPr lang="fi-FI" sz="1200"/>
          </a:p>
        </p:txBody>
      </p:sp>
      <p:sp>
        <p:nvSpPr>
          <p:cNvPr id="20" name="Suorakulmio 8">
            <a:extLst>
              <a:ext uri="{FF2B5EF4-FFF2-40B4-BE49-F238E27FC236}">
                <a16:creationId xmlns:a16="http://schemas.microsoft.com/office/drawing/2014/main" id="{76F3CC81-D9A4-4A7D-85AA-79F1416D8D26}"/>
              </a:ext>
            </a:extLst>
          </p:cNvPr>
          <p:cNvSpPr/>
          <p:nvPr/>
        </p:nvSpPr>
        <p:spPr>
          <a:xfrm>
            <a:off x="10266167" y="4968815"/>
            <a:ext cx="1197763" cy="135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solidFill>
                  <a:srgbClr val="0070C0"/>
                </a:solidFill>
              </a:rPr>
              <a:t>Четкое описание решения для передачи и повторения</a:t>
            </a:r>
            <a:endParaRPr lang="fi-FI" sz="1200" b="1">
              <a:solidFill>
                <a:srgbClr val="0070C0"/>
              </a:solidFill>
            </a:endParaRPr>
          </a:p>
        </p:txBody>
      </p:sp>
      <p:sp>
        <p:nvSpPr>
          <p:cNvPr id="21" name="Suorakulmio 9">
            <a:extLst>
              <a:ext uri="{FF2B5EF4-FFF2-40B4-BE49-F238E27FC236}">
                <a16:creationId xmlns:a16="http://schemas.microsoft.com/office/drawing/2014/main" id="{6097E854-2328-4668-B02F-048678A59573}"/>
              </a:ext>
            </a:extLst>
          </p:cNvPr>
          <p:cNvSpPr/>
          <p:nvPr/>
        </p:nvSpPr>
        <p:spPr>
          <a:xfrm>
            <a:off x="6588800" y="2551025"/>
            <a:ext cx="1232809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Что мы будем делать, чтобы полностью понять проблему и не делать предположений?</a:t>
            </a:r>
            <a:endParaRPr lang="fi-FI" sz="1600">
              <a:solidFill>
                <a:schemeClr val="tx1"/>
              </a:solidFill>
            </a:endParaRPr>
          </a:p>
        </p:txBody>
      </p:sp>
      <p:sp>
        <p:nvSpPr>
          <p:cNvPr id="22" name="Suorakulmio 10">
            <a:extLst>
              <a:ext uri="{FF2B5EF4-FFF2-40B4-BE49-F238E27FC236}">
                <a16:creationId xmlns:a16="http://schemas.microsoft.com/office/drawing/2014/main" id="{F881C3C9-632D-4DDA-983B-E0D80CA5B647}"/>
              </a:ext>
            </a:extLst>
          </p:cNvPr>
          <p:cNvSpPr/>
          <p:nvPr/>
        </p:nvSpPr>
        <p:spPr>
          <a:xfrm>
            <a:off x="7843830" y="2551025"/>
            <a:ext cx="1145085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>
                <a:solidFill>
                  <a:schemeClr val="tx1"/>
                </a:solidFill>
              </a:rPr>
              <a:t>Как мы будем синтезировать наши полученные данные и определять наши проблемы?</a:t>
            </a:r>
            <a:endParaRPr lang="fi-FI" sz="1400">
              <a:solidFill>
                <a:schemeClr val="tx1"/>
              </a:solidFill>
            </a:endParaRPr>
          </a:p>
        </p:txBody>
      </p:sp>
      <p:sp>
        <p:nvSpPr>
          <p:cNvPr id="23" name="Suorakulmio 11">
            <a:extLst>
              <a:ext uri="{FF2B5EF4-FFF2-40B4-BE49-F238E27FC236}">
                <a16:creationId xmlns:a16="http://schemas.microsoft.com/office/drawing/2014/main" id="{C0DAACA9-B57A-47E0-94CE-75D53E3845DC}"/>
              </a:ext>
            </a:extLst>
          </p:cNvPr>
          <p:cNvSpPr/>
          <p:nvPr/>
        </p:nvSpPr>
        <p:spPr>
          <a:xfrm>
            <a:off x="9023961" y="2569943"/>
            <a:ext cx="1219984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Как мы будем генерировать множество различных идей для решения этой проблемы?</a:t>
            </a:r>
            <a:endParaRPr lang="fi-FI" sz="1600">
              <a:solidFill>
                <a:schemeClr val="tx1"/>
              </a:solidFill>
            </a:endParaRPr>
          </a:p>
        </p:txBody>
      </p:sp>
      <p:sp>
        <p:nvSpPr>
          <p:cNvPr id="24" name="Suorakulmio 12">
            <a:extLst>
              <a:ext uri="{FF2B5EF4-FFF2-40B4-BE49-F238E27FC236}">
                <a16:creationId xmlns:a16="http://schemas.microsoft.com/office/drawing/2014/main" id="{F388D831-7616-4516-AD83-63D3763349CC}"/>
              </a:ext>
            </a:extLst>
          </p:cNvPr>
          <p:cNvSpPr/>
          <p:nvPr/>
        </p:nvSpPr>
        <p:spPr>
          <a:xfrm>
            <a:off x="10243945" y="2551025"/>
            <a:ext cx="1219985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>
                <a:solidFill>
                  <a:srgbClr val="0070C0"/>
                </a:solidFill>
              </a:rPr>
              <a:t>Как мы будем создавать, запускать и тестировать выбранное нами решение?</a:t>
            </a:r>
            <a:endParaRPr lang="fi-FI" sz="16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36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E8FCB4-E1BE-1111-52F1-D05324EE54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499" y="0"/>
            <a:ext cx="9001125" cy="6328437"/>
          </a:xfrm>
        </p:spPr>
      </p:pic>
    </p:spTree>
    <p:extLst>
      <p:ext uri="{BB962C8B-B14F-4D97-AF65-F5344CB8AC3E}">
        <p14:creationId xmlns:p14="http://schemas.microsoft.com/office/powerpoint/2010/main" val="3361626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D76-DC75-785C-B305-B81AD840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Examples of studies</a:t>
            </a:r>
            <a:r>
              <a:rPr lang="ru-RU" b="1" dirty="0"/>
              <a:t>/Примеры исследований </a:t>
            </a:r>
            <a:r>
              <a:rPr lang="sv-SE" b="1" dirty="0"/>
              <a:t> </a:t>
            </a:r>
            <a:endParaRPr lang="sv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E4401-3E6F-7E5E-B52B-922144735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2028824"/>
            <a:ext cx="11277600" cy="424815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Bulley, C., Baer, G., Mahal, D., Buckton, C., Donald, S.,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Lugton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K., Gillespie, D., McCormack, B. (2021). Supporting families and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carers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of people living with multiple sclerosis: A rapid realist review and realist evaluation.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International Journal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Care and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Caring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5(2), 263-282.  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FI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Rycroft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-Malone, J., </a:t>
            </a:r>
            <a:r>
              <a:rPr lang="sv-FI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Seers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K., Eldh, A., Cox, K., Crichton, N., Harvey, G., Hawkes, C., Kitson, A., McCormack, B., </a:t>
            </a:r>
            <a:r>
              <a:rPr lang="sv-FI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Mcmullan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C., et al (2018). 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A realist process evaluation within the Facilitating Implementation of Research Evidence (FIRE) cluster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randomised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controlled international trial: An exemplar.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Implementation Science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13(1).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Dickson, M., Riddell, H., Gilmour, F., McCormack, B. (2017). Delivering dignified care: A realist synthesis of evidence that promotes effective listening to and learning from older people's feedback in acute care settings.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Journal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Clinical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Nursing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26(23-24), 4028-4038. 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Rycroft-Malone, J., Burton, C., Wilkinson, J., Harvey, G., McCormack, B., Baker, R., Dopson, S., Graham, I.,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Staniszewska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S., Thompson, C., et al (2016). Collective action for implementation: A realist evaluation of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organisational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collaboration in healthcare.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Implementation Science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11(1). 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Williams, L., Rycroft-Malone, J., Burton, C., Edwards, S., Fisher, D., Hall, B., McCormack, B., Nutley, S., Seddon, D., Williams, R. (2016). Improving skills and care standards in the support workforce for older people: a realist synthesis of workforce development interventions.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BMJ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Open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6(8), e011964.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29347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A6D0-BA6B-0084-943C-A683A64A7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120" y="504826"/>
            <a:ext cx="11277600" cy="723899"/>
          </a:xfrm>
        </p:spPr>
        <p:txBody>
          <a:bodyPr>
            <a:normAutofit/>
          </a:bodyPr>
          <a:lstStyle/>
          <a:p>
            <a:r>
              <a:rPr lang="sv-SE" sz="3600" b="1" dirty="0"/>
              <a:t>REFERENCES</a:t>
            </a:r>
            <a:r>
              <a:rPr lang="ru-RU" sz="3600" b="1" dirty="0"/>
              <a:t>/ССЫЛКИ НА ИСТОЧНИКИ</a:t>
            </a:r>
            <a:r>
              <a:rPr lang="sv-SE" sz="3600" b="1" dirty="0"/>
              <a:t> </a:t>
            </a:r>
            <a:endParaRPr lang="sv-FI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BCF5-97D6-E441-A315-7F52BCF9D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280" y="1943100"/>
            <a:ext cx="11555439" cy="44100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121212"/>
                </a:solidFill>
                <a:effectLst/>
              </a:rPr>
              <a:t>Bulley, C., Baer, G., Mahal, D., Buckton, C. H., Donald, S., </a:t>
            </a:r>
            <a:r>
              <a:rPr lang="en-US" sz="1800" b="0" i="0" dirty="0" err="1">
                <a:solidFill>
                  <a:srgbClr val="121212"/>
                </a:solidFill>
                <a:effectLst/>
              </a:rPr>
              <a:t>Lugton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, K., . . . McCormack, B. (2021). Supporting families and </a:t>
            </a:r>
            <a:r>
              <a:rPr lang="en-US" sz="1800" b="0" i="0" dirty="0" err="1">
                <a:solidFill>
                  <a:srgbClr val="121212"/>
                </a:solidFill>
                <a:effectLst/>
              </a:rPr>
              <a:t>carers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 of people living with multiple sclerosis: A rapid realist review and realist evaluation. </a:t>
            </a:r>
            <a:r>
              <a:rPr lang="en-US" sz="1800" b="0" i="1" dirty="0">
                <a:solidFill>
                  <a:srgbClr val="121212"/>
                </a:solidFill>
                <a:effectLst/>
              </a:rPr>
              <a:t>International journal of care and caring, 5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(2), 263-282. </a:t>
            </a:r>
            <a:r>
              <a:rPr lang="en-US" sz="1800" b="0" i="0" dirty="0">
                <a:solidFill>
                  <a:srgbClr val="121212"/>
                </a:solidFill>
                <a:effectLst/>
                <a:hlinkClick r:id="rId2"/>
              </a:rPr>
              <a:t>https://doi.org/10.1332/239788220X16020938693101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 (figure slide 16) </a:t>
            </a:r>
            <a:endParaRPr lang="sv-FI" sz="1800" b="0" i="0" dirty="0">
              <a:solidFill>
                <a:srgbClr val="121212"/>
              </a:solidFill>
              <a:effectLst/>
            </a:endParaRPr>
          </a:p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FI" sz="1800" b="0" i="0" dirty="0" err="1">
                <a:solidFill>
                  <a:srgbClr val="121212"/>
                </a:solidFill>
                <a:effectLst/>
              </a:rPr>
              <a:t>Greenhalgh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T.,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Wong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G.,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Jagosh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J.,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Greenhalgh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J.,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Manzano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A.,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Westhorp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G. &amp;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Pawson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R. (2015).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Protocol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—the RAMESES II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study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: Developing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guidance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 and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reporting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 standards for realist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evaluation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. </a:t>
            </a:r>
            <a:r>
              <a:rPr lang="sv-FI" sz="1800" b="0" i="1" dirty="0">
                <a:solidFill>
                  <a:srgbClr val="121212"/>
                </a:solidFill>
                <a:effectLst/>
              </a:rPr>
              <a:t>BMJ </a:t>
            </a:r>
            <a:r>
              <a:rPr lang="sv-FI" sz="1800" b="0" i="1" dirty="0" err="1">
                <a:solidFill>
                  <a:srgbClr val="121212"/>
                </a:solidFill>
                <a:effectLst/>
              </a:rPr>
              <a:t>open</a:t>
            </a:r>
            <a:r>
              <a:rPr lang="sv-FI" sz="1800" b="0" i="1" dirty="0">
                <a:solidFill>
                  <a:srgbClr val="121212"/>
                </a:solidFill>
                <a:effectLst/>
              </a:rPr>
              <a:t>, 5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(8), e008567. </a:t>
            </a:r>
            <a:r>
              <a:rPr lang="sv-FI" sz="1800" b="0" i="0" dirty="0">
                <a:solidFill>
                  <a:srgbClr val="121212"/>
                </a:solidFill>
                <a:effectLst/>
                <a:hlinkClick r:id="rId3"/>
              </a:rPr>
              <a:t>https://doi.org/10.1136/bmjopen-2015-008567</a:t>
            </a:r>
            <a:endParaRPr lang="sv-FI" sz="1800" b="0" i="0" dirty="0">
              <a:solidFill>
                <a:srgbClr val="121212"/>
              </a:solidFill>
              <a:effectLst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121212"/>
                </a:solidFill>
                <a:effectLst/>
              </a:rPr>
              <a:t>Jack, K. (2022). What is realist evaluation? </a:t>
            </a:r>
            <a:r>
              <a:rPr lang="en-US" sz="1800" b="0" i="1" dirty="0">
                <a:solidFill>
                  <a:srgbClr val="121212"/>
                </a:solidFill>
                <a:effectLst/>
              </a:rPr>
              <a:t>Evidence-based nursing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. </a:t>
            </a:r>
            <a:r>
              <a:rPr lang="en-US" sz="1800" b="0" i="0" dirty="0">
                <a:solidFill>
                  <a:srgbClr val="121212"/>
                </a:solidFill>
                <a:effectLst/>
                <a:hlinkClick r:id="rId4"/>
              </a:rPr>
              <a:t>https://doi.org/10.1136/ebnurs-2022-103608</a:t>
            </a:r>
            <a:endParaRPr lang="en-US" sz="1800" b="0" i="0" dirty="0">
              <a:solidFill>
                <a:srgbClr val="121212"/>
              </a:solidFill>
              <a:effectLst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121212"/>
                </a:solidFill>
                <a:effectLst/>
              </a:rPr>
              <a:t>Pawson, R. &amp; Tilley, N. (1997). </a:t>
            </a:r>
            <a:r>
              <a:rPr lang="en-US" sz="1800" b="0" i="1" dirty="0">
                <a:solidFill>
                  <a:srgbClr val="121212"/>
                </a:solidFill>
                <a:effectLst/>
              </a:rPr>
              <a:t>Realistic evaluation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. SAGE. (figure slide 10)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21212"/>
                </a:solidFill>
              </a:rPr>
              <a:t>Public Health England: </a:t>
            </a:r>
            <a:r>
              <a:rPr lang="en-US" sz="1800" dirty="0">
                <a:solidFill>
                  <a:schemeClr val="tx1"/>
                </a:solidFill>
              </a:rPr>
              <a:t>A brief introduction to realist evaluation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121212"/>
                </a:solidFill>
                <a:effectLst/>
              </a:rPr>
              <a:t>Rivas, C., Vigurs, C., Cameron, J. &amp; Yeo, L. (2019). A realist review of which advocacy interventions work for which abused women under what circumstances. </a:t>
            </a:r>
            <a:r>
              <a:rPr lang="en-US" sz="1800" b="0" i="1" dirty="0">
                <a:solidFill>
                  <a:srgbClr val="121212"/>
                </a:solidFill>
                <a:effectLst/>
              </a:rPr>
              <a:t>Cochrane database of systematic reviews, 6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(6), CD013135. </a:t>
            </a:r>
            <a:r>
              <a:rPr lang="en-US" sz="1800" b="0" i="0" dirty="0">
                <a:solidFill>
                  <a:srgbClr val="121212"/>
                </a:solidFill>
                <a:effectLst/>
                <a:hlinkClick r:id="rId5"/>
              </a:rPr>
              <a:t>https://doi.org/10.1002/14651858.CD013135.pub2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 (figure slide 15)  </a:t>
            </a:r>
          </a:p>
        </p:txBody>
      </p:sp>
    </p:spTree>
    <p:extLst>
      <p:ext uri="{BB962C8B-B14F-4D97-AF65-F5344CB8AC3E}">
        <p14:creationId xmlns:p14="http://schemas.microsoft.com/office/powerpoint/2010/main" val="62764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36D151-3B56-414D-94FD-E403E234BA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+mn-lt"/>
              </a:rPr>
              <a:t> Phase 4: Deliver</a:t>
            </a:r>
            <a:r>
              <a:rPr lang="ru-RU" sz="3200" b="1" dirty="0">
                <a:solidFill>
                  <a:schemeClr val="tx1"/>
                </a:solidFill>
                <a:latin typeface="+mn-lt"/>
              </a:rPr>
              <a:t> / Фаза 4: Доставка</a:t>
            </a:r>
            <a:endParaRPr lang="fi-FI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224DB6-4786-4053-9388-5AC682C46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1845733"/>
            <a:ext cx="5660939" cy="435293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rgbClr val="2B2B2B"/>
                </a:solidFill>
                <a:latin typeface="Lato" panose="020F0502020204030203" pitchFamily="34" charset="0"/>
              </a:rPr>
              <a:t>A</a:t>
            </a:r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 review date should be agreed (normally 6-12months from ‘go live’).</a:t>
            </a:r>
          </a:p>
          <a:p>
            <a:pPr algn="l"/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Ensure you have all the measures to identify if the changes have been a success and what benefits you expect to receive. </a:t>
            </a:r>
          </a:p>
          <a:p>
            <a:pPr algn="l"/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Check the service is delivering what you expected.</a:t>
            </a:r>
          </a:p>
          <a:p>
            <a:pPr algn="l"/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Ensure systems are in place to capture user feedback, especially for services. </a:t>
            </a:r>
          </a:p>
          <a:p>
            <a:pPr algn="l"/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The Deliver phase is the point to feedback lessons from the process to colleagues and partners, sharing new knowledge, insight tools, or ways of working.</a:t>
            </a:r>
          </a:p>
          <a:p>
            <a:r>
              <a:rPr lang="en-US" b="0" dirty="0">
                <a:solidFill>
                  <a:srgbClr val="044B8C"/>
                </a:solidFill>
                <a:effectLst/>
                <a:latin typeface="inherit"/>
              </a:rPr>
              <a:t>Objectives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Taking product or service to launch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Ensure customer feedback mechanisms are in place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Share lessons from development process back into the </a:t>
            </a:r>
            <a:r>
              <a:rPr lang="en-US" b="0" i="0" dirty="0" err="1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organisation</a:t>
            </a:r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. </a:t>
            </a:r>
          </a:p>
          <a:p>
            <a:pPr marL="201168" lvl="1" indent="0">
              <a:buNone/>
            </a:pPr>
            <a:r>
              <a:rPr lang="en-US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(Moore 2021 Service Design Toolkit. https://digitalservices.maidstone.gov.uk/about-us/toolkits/service-design-toolkit/5-deliver)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B2B2B"/>
              </a:solidFill>
              <a:effectLst/>
              <a:latin typeface="Lato" panose="020F0502020204030203" pitchFamily="34" charset="0"/>
            </a:endParaRPr>
          </a:p>
          <a:p>
            <a:endParaRPr lang="fi-FI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9052B7DE-72D4-03B7-FBB4-78E7A83A40BD}"/>
              </a:ext>
            </a:extLst>
          </p:cNvPr>
          <p:cNvSpPr txBox="1">
            <a:spLocks/>
          </p:cNvSpPr>
          <p:nvPr/>
        </p:nvSpPr>
        <p:spPr>
          <a:xfrm>
            <a:off x="6096000" y="1912009"/>
            <a:ext cx="5832389" cy="4352935"/>
          </a:xfrm>
          <a:prstGeom prst="rect">
            <a:avLst/>
          </a:prstGeom>
        </p:spPr>
        <p:txBody>
          <a:bodyPr vert="horz" lIns="0" tIns="45720" rIns="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Должна быть согласована дата пересмотра (обычно 6-12 месяцев с момента запуска).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Убедитесь, что у вас есть все меры, чтобы определить, были ли изменения успешными и какие преимущества вы ожидаете получить.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Убедитесь, что служба обеспечивает то, что вы ожидали.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Обеспечьте наличие систем для сбора отзывов пользователей, особенно в отношении услуг.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Фаза «Доставка» — это момент, когда можно поделиться уроками из процесса с коллегами и партнерами, поделиться новыми знаниями, аналитическими инструментами или способами работы.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Цели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Запуск продукта или услуги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Обеспечьте наличие механизмов обратной связи с клиентами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Поделитесь уроками из процесса разработки с организацией.</a:t>
            </a:r>
          </a:p>
          <a:p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(</a:t>
            </a:r>
            <a:r>
              <a:rPr lang="en-US" dirty="0">
                <a:solidFill>
                  <a:srgbClr val="2B2B2B"/>
                </a:solidFill>
                <a:latin typeface="Lato" panose="020F0502020204030203" pitchFamily="34" charset="0"/>
              </a:rPr>
              <a:t>Moore 2021 Service Design Toolkit. https://</a:t>
            </a:r>
            <a:r>
              <a:rPr lang="en-US" dirty="0" err="1">
                <a:solidFill>
                  <a:srgbClr val="2B2B2B"/>
                </a:solidFill>
                <a:latin typeface="Lato" panose="020F0502020204030203" pitchFamily="34" charset="0"/>
              </a:rPr>
              <a:t>digitalservices.maidstone.gov.uk</a:t>
            </a:r>
            <a:r>
              <a:rPr lang="en-US" dirty="0">
                <a:solidFill>
                  <a:srgbClr val="2B2B2B"/>
                </a:solidFill>
                <a:latin typeface="Lato" panose="020F0502020204030203" pitchFamily="34" charset="0"/>
              </a:rPr>
              <a:t>/about-us/toolkits/service-design-toolkit/5-deliver)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10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514350" y="771236"/>
            <a:ext cx="11677650" cy="2705100"/>
          </a:xfrm>
        </p:spPr>
        <p:txBody>
          <a:bodyPr>
            <a:noAutofit/>
          </a:bodyPr>
          <a:lstStyle/>
          <a:p>
            <a:r>
              <a:rPr lang="en-US" sz="3200" b="1" dirty="0">
                <a:effectLst/>
                <a:ea typeface="Calibri" panose="020F0502020204030204" pitchFamily="34" charset="0"/>
              </a:rPr>
              <a:t>Evaluating the improvement in service design projects by </a:t>
            </a:r>
            <a:r>
              <a:rPr lang="en-US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the theory of realist evaluation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>
                <a:solidFill>
                  <a:schemeClr val="tx1"/>
                </a:solidFill>
                <a:ea typeface="Calibri" panose="020F0502020204030204" pitchFamily="34" charset="0"/>
              </a:rPr>
              <a:t>Оценка улучшения проектов дизайна услуг с использованием теории реалистичной оценки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762460" y="4446384"/>
            <a:ext cx="5213467" cy="1640380"/>
          </a:xfrm>
        </p:spPr>
        <p:txBody>
          <a:bodyPr>
            <a:normAutofit fontScale="70000" lnSpcReduction="20000"/>
          </a:bodyPr>
          <a:lstStyle/>
          <a:p>
            <a:r>
              <a:rPr lang="sv-SE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Maria Björkmark</a:t>
            </a:r>
          </a:p>
          <a:p>
            <a:r>
              <a:rPr lang="sv-SE" b="1" dirty="0">
                <a:latin typeface="+mn-lt"/>
                <a:cs typeface="Times New Roman" panose="02020603050405020304" pitchFamily="18" charset="0"/>
              </a:rPr>
              <a:t>University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teacher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Phd-candidate</a:t>
            </a:r>
            <a:endParaRPr lang="sv-SE" b="1" dirty="0">
              <a:latin typeface="+mn-lt"/>
              <a:cs typeface="Times New Roman" panose="02020603050405020304" pitchFamily="18" charset="0"/>
            </a:endParaRPr>
          </a:p>
          <a:p>
            <a:r>
              <a:rPr lang="sv-SE" b="1" dirty="0" err="1">
                <a:latin typeface="+mn-lt"/>
                <a:cs typeface="Times New Roman" panose="02020603050405020304" pitchFamily="18" charset="0"/>
              </a:rPr>
              <a:t>Department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of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caring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 science</a:t>
            </a:r>
          </a:p>
          <a:p>
            <a:r>
              <a:rPr lang="sv-SE" b="1" dirty="0">
                <a:latin typeface="+mn-lt"/>
                <a:cs typeface="Times New Roman" panose="02020603050405020304" pitchFamily="18" charset="0"/>
              </a:rPr>
              <a:t>Åbo Akademi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university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Vaasa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sv-SE" b="1" dirty="0" err="1">
                <a:latin typeface="+mn-lt"/>
                <a:cs typeface="Times New Roman" panose="02020603050405020304" pitchFamily="18" charset="0"/>
              </a:rPr>
              <a:t>finland</a:t>
            </a:r>
            <a:r>
              <a:rPr lang="sv-SE" b="1" dirty="0">
                <a:latin typeface="+mn-lt"/>
                <a:cs typeface="Times New Roman" panose="02020603050405020304" pitchFamily="18" charset="0"/>
              </a:rPr>
              <a:t> </a:t>
            </a:r>
            <a:endParaRPr lang="en-US" b="1" dirty="0">
              <a:latin typeface="+mn-lt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75927" y="4446384"/>
            <a:ext cx="5938982" cy="1367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Мария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Бьоркмарк</a:t>
            </a:r>
            <a:endParaRPr lang="ru-RU" sz="1700" b="1" cap="all" spc="200" dirty="0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Преподаватель вуза, </a:t>
            </a:r>
            <a:r>
              <a:rPr lang="en-US" sz="1700" b="1" cap="all" spc="200" dirty="0" err="1">
                <a:cs typeface="Times New Roman" panose="02020603050405020304" pitchFamily="18" charset="0"/>
              </a:rPr>
              <a:t>Phd</a:t>
            </a:r>
            <a:r>
              <a:rPr lang="en-US" sz="1700" b="1" cap="all" spc="200" dirty="0">
                <a:cs typeface="Times New Roman" panose="02020603050405020304" pitchFamily="18" charset="0"/>
              </a:rPr>
              <a:t>-</a:t>
            </a:r>
            <a:r>
              <a:rPr lang="ru-RU" sz="1700" b="1" cap="all" spc="200" dirty="0">
                <a:cs typeface="Times New Roman" panose="02020603050405020304" pitchFamily="18" charset="0"/>
              </a:rPr>
              <a:t>кандидат Департамент заботливой науки</a:t>
            </a: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Университет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Åbo</a:t>
            </a:r>
            <a:r>
              <a:rPr lang="ru-RU" sz="1700" b="1" cap="all" spc="200" dirty="0">
                <a:cs typeface="Times New Roman" panose="02020603050405020304" pitchFamily="18" charset="0"/>
              </a:rPr>
              <a:t>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Akademi</a:t>
            </a:r>
            <a:r>
              <a:rPr lang="ru-RU" sz="1700" b="1" cap="all" spc="200" dirty="0">
                <a:cs typeface="Times New Roman" panose="02020603050405020304" pitchFamily="18" charset="0"/>
              </a:rPr>
              <a:t>,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Вааса</a:t>
            </a:r>
            <a:r>
              <a:rPr lang="ru-RU" sz="1700" b="1" cap="all" spc="200" dirty="0">
                <a:cs typeface="Times New Roman" panose="02020603050405020304" pitchFamily="18" charset="0"/>
              </a:rPr>
              <a:t>, Финляндия</a:t>
            </a:r>
          </a:p>
        </p:txBody>
      </p:sp>
    </p:spTree>
    <p:extLst>
      <p:ext uri="{BB962C8B-B14F-4D97-AF65-F5344CB8AC3E}">
        <p14:creationId xmlns:p14="http://schemas.microsoft.com/office/powerpoint/2010/main" val="82105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0" y="931553"/>
            <a:ext cx="6414280" cy="808963"/>
          </a:xfrm>
        </p:spPr>
        <p:txBody>
          <a:bodyPr/>
          <a:lstStyle/>
          <a:p>
            <a:r>
              <a:rPr lang="en-US" b="1" dirty="0"/>
              <a:t>Why Realist evaluation?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22355" y="1864207"/>
            <a:ext cx="5496791" cy="402336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interfaceregular"/>
              </a:rPr>
              <a:t> </a:t>
            </a:r>
            <a:r>
              <a:rPr lang="en-US" sz="2800" i="0" dirty="0">
                <a:solidFill>
                  <a:schemeClr val="tx1"/>
                </a:solidFill>
                <a:effectLst/>
              </a:rPr>
              <a:t>Implementing and evaluating new interventions may be challenging and especially evaluations need a creative approach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i="0" dirty="0">
                <a:solidFill>
                  <a:schemeClr val="tx1"/>
                </a:solidFill>
                <a:effectLst/>
              </a:rPr>
              <a:t>How do we evaluate the implementation of evidence-based care?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 same interventions will not work everywhere and for everyone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77547" y="663878"/>
            <a:ext cx="4671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Почему реалистичное оценивание</a:t>
            </a:r>
            <a:r>
              <a:rPr lang="en-US" sz="3600" b="1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?</a:t>
            </a:r>
            <a:endParaRPr lang="ru-RU" sz="1400" b="1" dirty="0"/>
          </a:p>
        </p:txBody>
      </p:sp>
      <p:sp>
        <p:nvSpPr>
          <p:cNvPr id="6" name="Turinio vietos rezervavimo ženklas 2"/>
          <p:cNvSpPr txBox="1">
            <a:spLocks/>
          </p:cNvSpPr>
          <p:nvPr/>
        </p:nvSpPr>
        <p:spPr>
          <a:xfrm>
            <a:off x="6287264" y="1711267"/>
            <a:ext cx="5496791" cy="417629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333333"/>
                </a:solidFill>
                <a:latin typeface="interfaceregular"/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Внедрение и оценка новых вмешательств может быть сложными, и особенно оценивания требуют творческого подхода.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Как мы оцениваем внедрение доказательной помощи?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Одни и те же вмешательства не будут работать везде и для всех.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1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8583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Realist evaluation?</a:t>
            </a:r>
            <a:r>
              <a:rPr lang="ru-RU" b="1" dirty="0"/>
              <a:t>/Почему реалистичное оценивание</a:t>
            </a:r>
            <a:r>
              <a:rPr lang="en-US" b="1" dirty="0"/>
              <a:t>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46257" y="2079624"/>
            <a:ext cx="5619750" cy="3687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“What is really going on here, beyond what I can see??”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Holistic approach: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Not just physical components of health, but psychosocial, environmental and contextual aspects as well</a:t>
            </a:r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6266007" y="1945697"/>
            <a:ext cx="5619750" cy="36878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«Что на самом деле здесь происходит, кроме того, что я могу увидеть??»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Целостный подход: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Не только физические компоненты здоровья, но и психосоциальные, экологические и ситуативные аспекты.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7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9044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Realist evaluation?</a:t>
            </a:r>
            <a:r>
              <a:rPr lang="ru-RU" b="1" dirty="0"/>
              <a:t>/Почему реалистичное оценивание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6082" y="1946563"/>
            <a:ext cx="5515263" cy="398318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 term “Realist Evaluation” first introduced by Pawson &amp; Tilley (1997)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Based on realism, a philosophical perspective in which the social world is viewed as real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 surrounding culture, social, economic and political structures as well as organizational, geographical and historical context can have a real effect on whether interventions/programs work</a:t>
            </a:r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6117938" y="1946563"/>
            <a:ext cx="5806208" cy="3983181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Термин «Реалистичное оценивание», впервые введен </a:t>
            </a:r>
            <a:r>
              <a:rPr lang="ru-RU" sz="2800" dirty="0" err="1">
                <a:solidFill>
                  <a:schemeClr val="tx1"/>
                </a:solidFill>
              </a:rPr>
              <a:t>Pawson</a:t>
            </a:r>
            <a:r>
              <a:rPr lang="ru-RU" sz="2800" dirty="0">
                <a:solidFill>
                  <a:schemeClr val="tx1"/>
                </a:solidFill>
              </a:rPr>
              <a:t> &amp; </a:t>
            </a:r>
            <a:r>
              <a:rPr lang="ru-RU" sz="2800" dirty="0" err="1">
                <a:solidFill>
                  <a:schemeClr val="tx1"/>
                </a:solidFill>
              </a:rPr>
              <a:t>Tilley</a:t>
            </a:r>
            <a:r>
              <a:rPr lang="ru-RU" sz="2800" dirty="0">
                <a:solidFill>
                  <a:schemeClr val="tx1"/>
                </a:solidFill>
              </a:rPr>
              <a:t> (1997).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Основан на реализме, философском взгляде, в котором социальный мир рассматривается как реальный.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Окружающая культура, социальные, экономические и политические структуры, а также организационный, географический и исторический контекст могут оказать реальное влияние на эффективность вмешательств/программ.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1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89525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Realist evaluation?</a:t>
            </a:r>
            <a:r>
              <a:rPr lang="ru-RU" b="1" dirty="0"/>
              <a:t>/Почему реалистичное оценивание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994400" y="2073561"/>
            <a:ext cx="5963227" cy="427182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Методология исследования, обеспечивающая основу для проведения оценивания медицинских вмешательств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Традиционные подходы оценивания просто измеряют и сообщают о результатах, не принимая во внимание окружающую среду, культуру, поведение людей и эмоциональные реакции в отношении вмешательства и его результатов.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Сосредоточено на объяснении, ПОЧЕМУ вмешательство работает / не работает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97609" y="2089726"/>
            <a:ext cx="5496791" cy="3990975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Research methodology that provides a framework for conducting an evaluation of healthcare interventions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Traditional approaches of evaluations simply measure and report the results, without considering the environment, culture, human behaviors and emotional reactions regarding the intervention and its outcome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Focuses on explaining WHY an intervention works/does not work </a:t>
            </a:r>
          </a:p>
        </p:txBody>
      </p:sp>
    </p:spTree>
    <p:extLst>
      <p:ext uri="{BB962C8B-B14F-4D97-AF65-F5344CB8AC3E}">
        <p14:creationId xmlns:p14="http://schemas.microsoft.com/office/powerpoint/2010/main" val="227032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cs typeface="Arial" panose="020B0604020202020204" pitchFamily="34" charset="0"/>
              </a:rPr>
              <a:t>Key questions</a:t>
            </a:r>
            <a:r>
              <a:rPr lang="ru-RU" altLang="en-US" b="1" dirty="0">
                <a:cs typeface="Arial" panose="020B0604020202020204" pitchFamily="34" charset="0"/>
              </a:rPr>
              <a:t>/Ключевые вопросы</a:t>
            </a:r>
            <a:r>
              <a:rPr lang="en-US" altLang="en-US" b="1" dirty="0"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2"/>
          </p:nvPr>
        </p:nvSpPr>
        <p:spPr>
          <a:xfrm>
            <a:off x="1000124" y="1952626"/>
            <a:ext cx="5034915" cy="4007908"/>
          </a:xfrm>
        </p:spPr>
        <p:txBody>
          <a:bodyPr>
            <a:normAutofit fontScale="92500"/>
          </a:bodyPr>
          <a:lstStyle/>
          <a:p>
            <a:endParaRPr lang="en-US" b="0" i="0" dirty="0">
              <a:solidFill>
                <a:srgbClr val="333333"/>
              </a:solidFill>
              <a:effectLst/>
              <a:latin typeface="interfaceregular"/>
            </a:endParaRPr>
          </a:p>
          <a:p>
            <a:endParaRPr lang="en-US" dirty="0">
              <a:solidFill>
                <a:srgbClr val="333333"/>
              </a:solidFill>
              <a:latin typeface="interfaceregular"/>
            </a:endParaRPr>
          </a:p>
          <a:p>
            <a:pPr algn="ctr"/>
            <a:r>
              <a:rPr lang="en-US" sz="3600" b="1" dirty="0"/>
              <a:t>“What works, for whom, under what circumstances and how?”</a:t>
            </a:r>
            <a:r>
              <a:rPr lang="ru-RU" sz="3600" b="1" dirty="0"/>
              <a:t>/</a:t>
            </a:r>
          </a:p>
          <a:p>
            <a:pPr algn="ctr"/>
            <a:r>
              <a:rPr lang="ru-RU" sz="3600" b="1" dirty="0"/>
              <a:t>Что работает, для кого, при каких условиях и как?</a:t>
            </a:r>
            <a:endParaRPr lang="en-US" sz="3600" b="1" dirty="0"/>
          </a:p>
        </p:txBody>
      </p:sp>
      <p:pic>
        <p:nvPicPr>
          <p:cNvPr id="1026" name="Picture 2" descr="9,394 Questioning Photos - Free &amp; Royalty-Free Stock Photos from Dreamstime">
            <a:extLst>
              <a:ext uri="{FF2B5EF4-FFF2-40B4-BE49-F238E27FC236}">
                <a16:creationId xmlns:a16="http://schemas.microsoft.com/office/drawing/2014/main" id="{CF0667D0-31D5-3EC2-A2C2-38F2DF2F256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1952625"/>
            <a:ext cx="4094161" cy="409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6110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yvinė">
  <a:themeElements>
    <a:clrScheme name="Retrospektyvinė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F52BAE4A-3757-4BB5-BC6D-16B0C296CE13}" vid="{3F6DFB22-61F0-4797-B00A-C0AFD3CE9603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410</TotalTime>
  <Words>2634</Words>
  <Application>Microsoft Office PowerPoint</Application>
  <PresentationFormat>Широкоэкранный</PresentationFormat>
  <Paragraphs>294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inherit</vt:lpstr>
      <vt:lpstr>interfaceregular</vt:lpstr>
      <vt:lpstr>Lato</vt:lpstr>
      <vt:lpstr>Palatino Linotype</vt:lpstr>
      <vt:lpstr>Times New Roman</vt:lpstr>
      <vt:lpstr>Wingdings</vt:lpstr>
      <vt:lpstr>Retrospektyvinė</vt:lpstr>
      <vt:lpstr>“Service design approach in the development of nursing services” “Сервис-дизайн подход в развитии сестринских услуг”  Lecture 06  DELIVERING Phase &amp; Evaluating the improvement in service design projects by using the theory of realist evaluation   Лекция 06 Фаза ДОСТАВКИ &amp; Оценка улучшения проектов дизайна услуг с использованием теории реалистичной оценки</vt:lpstr>
      <vt:lpstr>Double Diamond Design Process / Процесс проектирования Double Diamond</vt:lpstr>
      <vt:lpstr> Phase 4: Deliver / Фаза 4: Доставка</vt:lpstr>
      <vt:lpstr>Evaluating the improvement in service design projects by using the theory of realist evaluation  Оценка улучшения проектов дизайна услуг с использованием теории реалистичной оценки</vt:lpstr>
      <vt:lpstr>Why Realist evaluation?</vt:lpstr>
      <vt:lpstr>Why Realist evaluation?/Почему реалистичное оценивание?</vt:lpstr>
      <vt:lpstr>Why Realist evaluation?/Почему реалистичное оценивание?</vt:lpstr>
      <vt:lpstr>Why Realist evaluation?/Почему реалистичное оценивание?</vt:lpstr>
      <vt:lpstr>Key questions/Ключевые вопросы </vt:lpstr>
      <vt:lpstr>When to use realist evaluation?/ Когда использовать реалистичное оценивание?</vt:lpstr>
      <vt:lpstr>SUCCESS/ УСПЕХ </vt:lpstr>
      <vt:lpstr>KEY CONCEPTS / КЛЮЧЕВЫЕ КОНЦЕПЦИИ </vt:lpstr>
      <vt:lpstr>Презентация PowerPoint</vt:lpstr>
      <vt:lpstr>Hypotheses/ Гипотезы </vt:lpstr>
      <vt:lpstr>Observations  /  Наблюдения</vt:lpstr>
      <vt:lpstr>Observations/ Наблюдения </vt:lpstr>
      <vt:lpstr>Programme specification / Программа спецификации</vt:lpstr>
      <vt:lpstr>Презентация PowerPoint</vt:lpstr>
      <vt:lpstr>Презентация PowerPoint</vt:lpstr>
      <vt:lpstr>Презентация PowerPoint</vt:lpstr>
      <vt:lpstr>Examples of studies/Примеры исследований  </vt:lpstr>
      <vt:lpstr>REFERENCES/ССЫЛКИ НА ИСТОЧНИКИ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Enrika Morkienė</dc:creator>
  <cp:lastModifiedBy>Қуаныш Жұлдыз</cp:lastModifiedBy>
  <cp:revision>29</cp:revision>
  <dcterms:created xsi:type="dcterms:W3CDTF">2021-02-03T14:20:44Z</dcterms:created>
  <dcterms:modified xsi:type="dcterms:W3CDTF">2023-01-16T10:27:09Z</dcterms:modified>
</cp:coreProperties>
</file>