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322" r:id="rId3"/>
    <p:sldId id="301" r:id="rId4"/>
    <p:sldId id="302" r:id="rId5"/>
    <p:sldId id="300" r:id="rId6"/>
    <p:sldId id="259" r:id="rId7"/>
    <p:sldId id="303" r:id="rId8"/>
    <p:sldId id="304" r:id="rId9"/>
    <p:sldId id="307" r:id="rId10"/>
    <p:sldId id="305" r:id="rId11"/>
    <p:sldId id="308" r:id="rId12"/>
    <p:sldId id="309" r:id="rId13"/>
    <p:sldId id="306" r:id="rId14"/>
    <p:sldId id="312" r:id="rId15"/>
    <p:sldId id="310" r:id="rId16"/>
    <p:sldId id="313" r:id="rId17"/>
    <p:sldId id="314" r:id="rId18"/>
    <p:sldId id="317" r:id="rId19"/>
    <p:sldId id="318" r:id="rId20"/>
    <p:sldId id="319" r:id="rId21"/>
    <p:sldId id="2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5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C23C33-EC79-4775-8B9B-67C1FF00DCE4}" v="477" dt="2022-11-07T16:48:30.042"/>
    <p1510:client id="{362CDF3C-98B6-4148-9E6E-AF720D1E7629}" v="1271" dt="2022-01-13T09:23:11.718"/>
    <p1510:client id="{A0DE265F-7EB2-44A6-A7D4-A7783DF3192D}" v="38" dt="2022-01-13T05:12:10.212"/>
    <p1510:client id="{B08524FE-B91B-4140-B620-386A12622C61}" v="98" dt="2022-11-24T09:45:26.254"/>
    <p1510:client id="{BD94472E-6A70-4947-912D-DF002852CF20}" v="23" dt="2022-11-24T09:14:00.275"/>
    <p1510:client id="{DDF934A7-44FA-4977-9969-E5D397557BB5}" v="192" dt="2022-01-13T05:55:52.6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405" autoAdjust="0"/>
    <p:restoredTop sz="94660"/>
  </p:normalViewPr>
  <p:slideViewPr>
    <p:cSldViewPr snapToGrid="0">
      <p:cViewPr varScale="1">
        <p:scale>
          <a:sx n="61" d="100"/>
          <a:sy n="61" d="100"/>
        </p:scale>
        <p:origin x="224" y="592"/>
      </p:cViewPr>
      <p:guideLst>
        <p:guide orient="horz" pos="62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esh M" userId="FNG90SVO2LUX1m48O66WZW92aOC31CRttyYfGbaoa2I=" providerId="None" clId="Web-{A0DE265F-7EB2-44A6-A7D4-A7783DF3192D}"/>
    <pc:docChg chg="modSld">
      <pc:chgData name="Inesh M" userId="FNG90SVO2LUX1m48O66WZW92aOC31CRttyYfGbaoa2I=" providerId="None" clId="Web-{A0DE265F-7EB2-44A6-A7D4-A7783DF3192D}" dt="2022-01-13T05:12:10.212" v="18" actId="14100"/>
      <pc:docMkLst>
        <pc:docMk/>
      </pc:docMkLst>
      <pc:sldChg chg="modSp">
        <pc:chgData name="Inesh M" userId="FNG90SVO2LUX1m48O66WZW92aOC31CRttyYfGbaoa2I=" providerId="None" clId="Web-{A0DE265F-7EB2-44A6-A7D4-A7783DF3192D}" dt="2022-01-13T05:08:56.050" v="16" actId="20577"/>
        <pc:sldMkLst>
          <pc:docMk/>
          <pc:sldMk cId="2090209965" sldId="256"/>
        </pc:sldMkLst>
        <pc:spChg chg="mod">
          <ac:chgData name="Inesh M" userId="FNG90SVO2LUX1m48O66WZW92aOC31CRttyYfGbaoa2I=" providerId="None" clId="Web-{A0DE265F-7EB2-44A6-A7D4-A7783DF3192D}" dt="2022-01-13T05:08:56.050" v="16" actId="20577"/>
          <ac:spMkLst>
            <pc:docMk/>
            <pc:sldMk cId="2090209965" sldId="256"/>
            <ac:spMk id="4" creationId="{00000000-0000-0000-0000-000000000000}"/>
          </ac:spMkLst>
        </pc:spChg>
      </pc:sldChg>
      <pc:sldChg chg="modSp">
        <pc:chgData name="Inesh M" userId="FNG90SVO2LUX1m48O66WZW92aOC31CRttyYfGbaoa2I=" providerId="None" clId="Web-{A0DE265F-7EB2-44A6-A7D4-A7783DF3192D}" dt="2022-01-13T05:12:10.212" v="18" actId="14100"/>
        <pc:sldMkLst>
          <pc:docMk/>
          <pc:sldMk cId="28444001" sldId="301"/>
        </pc:sldMkLst>
        <pc:spChg chg="mod">
          <ac:chgData name="Inesh M" userId="FNG90SVO2LUX1m48O66WZW92aOC31CRttyYfGbaoa2I=" providerId="None" clId="Web-{A0DE265F-7EB2-44A6-A7D4-A7783DF3192D}" dt="2022-01-13T05:12:10.212" v="18" actId="14100"/>
          <ac:spMkLst>
            <pc:docMk/>
            <pc:sldMk cId="28444001" sldId="301"/>
            <ac:spMk id="3" creationId="{00000000-0000-0000-0000-000000000000}"/>
          </ac:spMkLst>
        </pc:spChg>
      </pc:sldChg>
    </pc:docChg>
  </pc:docChgLst>
  <pc:docChgLst>
    <pc:chgData name="Inesh M" userId="FNG90SVO2LUX1m48O66WZW92aOC31CRttyYfGbaoa2I=" providerId="None" clId="Web-{362CDF3C-98B6-4148-9E6E-AF720D1E7629}"/>
    <pc:docChg chg="modSld">
      <pc:chgData name="Inesh M" userId="FNG90SVO2LUX1m48O66WZW92aOC31CRttyYfGbaoa2I=" providerId="None" clId="Web-{362CDF3C-98B6-4148-9E6E-AF720D1E7629}" dt="2022-01-13T09:23:11.718" v="688" actId="20577"/>
      <pc:docMkLst>
        <pc:docMk/>
      </pc:docMkLst>
      <pc:sldChg chg="modSp">
        <pc:chgData name="Inesh M" userId="FNG90SVO2LUX1m48O66WZW92aOC31CRttyYfGbaoa2I=" providerId="None" clId="Web-{362CDF3C-98B6-4148-9E6E-AF720D1E7629}" dt="2022-01-13T08:48:00.381" v="106" actId="20577"/>
        <pc:sldMkLst>
          <pc:docMk/>
          <pc:sldMk cId="1971952221" sldId="304"/>
        </pc:sldMkLst>
        <pc:spChg chg="mod">
          <ac:chgData name="Inesh M" userId="FNG90SVO2LUX1m48O66WZW92aOC31CRttyYfGbaoa2I=" providerId="None" clId="Web-{362CDF3C-98B6-4148-9E6E-AF720D1E7629}" dt="2022-01-13T08:48:00.381" v="106" actId="20577"/>
          <ac:spMkLst>
            <pc:docMk/>
            <pc:sldMk cId="1971952221" sldId="304"/>
            <ac:spMk id="4" creationId="{00000000-0000-0000-0000-000000000000}"/>
          </ac:spMkLst>
        </pc:spChg>
      </pc:sldChg>
      <pc:sldChg chg="modSp">
        <pc:chgData name="Inesh M" userId="FNG90SVO2LUX1m48O66WZW92aOC31CRttyYfGbaoa2I=" providerId="None" clId="Web-{362CDF3C-98B6-4148-9E6E-AF720D1E7629}" dt="2022-01-13T08:45:25.441" v="48" actId="20577"/>
        <pc:sldMkLst>
          <pc:docMk/>
          <pc:sldMk cId="2768234243" sldId="305"/>
        </pc:sldMkLst>
        <pc:spChg chg="mod">
          <ac:chgData name="Inesh M" userId="FNG90SVO2LUX1m48O66WZW92aOC31CRttyYfGbaoa2I=" providerId="None" clId="Web-{362CDF3C-98B6-4148-9E6E-AF720D1E7629}" dt="2022-01-13T08:45:25.441" v="48" actId="20577"/>
          <ac:spMkLst>
            <pc:docMk/>
            <pc:sldMk cId="2768234243" sldId="305"/>
            <ac:spMk id="5" creationId="{00000000-0000-0000-0000-000000000000}"/>
          </ac:spMkLst>
        </pc:spChg>
      </pc:sldChg>
      <pc:sldChg chg="modSp">
        <pc:chgData name="Inesh M" userId="FNG90SVO2LUX1m48O66WZW92aOC31CRttyYfGbaoa2I=" providerId="None" clId="Web-{362CDF3C-98B6-4148-9E6E-AF720D1E7629}" dt="2022-01-13T08:51:52.042" v="137" actId="20577"/>
        <pc:sldMkLst>
          <pc:docMk/>
          <pc:sldMk cId="1207231994" sldId="306"/>
        </pc:sldMkLst>
        <pc:spChg chg="mod">
          <ac:chgData name="Inesh M" userId="FNG90SVO2LUX1m48O66WZW92aOC31CRttyYfGbaoa2I=" providerId="None" clId="Web-{362CDF3C-98B6-4148-9E6E-AF720D1E7629}" dt="2022-01-13T08:51:52.042" v="137" actId="20577"/>
          <ac:spMkLst>
            <pc:docMk/>
            <pc:sldMk cId="1207231994" sldId="306"/>
            <ac:spMk id="4" creationId="{00000000-0000-0000-0000-000000000000}"/>
          </ac:spMkLst>
        </pc:spChg>
      </pc:sldChg>
      <pc:sldChg chg="modSp">
        <pc:chgData name="Inesh M" userId="FNG90SVO2LUX1m48O66WZW92aOC31CRttyYfGbaoa2I=" providerId="None" clId="Web-{362CDF3C-98B6-4148-9E6E-AF720D1E7629}" dt="2022-01-13T08:42:33.906" v="39" actId="20577"/>
        <pc:sldMkLst>
          <pc:docMk/>
          <pc:sldMk cId="2251245796" sldId="307"/>
        </pc:sldMkLst>
        <pc:spChg chg="mod">
          <ac:chgData name="Inesh M" userId="FNG90SVO2LUX1m48O66WZW92aOC31CRttyYfGbaoa2I=" providerId="None" clId="Web-{362CDF3C-98B6-4148-9E6E-AF720D1E7629}" dt="2022-01-13T08:41:56.515" v="28" actId="14100"/>
          <ac:spMkLst>
            <pc:docMk/>
            <pc:sldMk cId="2251245796" sldId="307"/>
            <ac:spMk id="3" creationId="{00000000-0000-0000-0000-000000000000}"/>
          </ac:spMkLst>
        </pc:spChg>
        <pc:spChg chg="mod">
          <ac:chgData name="Inesh M" userId="FNG90SVO2LUX1m48O66WZW92aOC31CRttyYfGbaoa2I=" providerId="None" clId="Web-{362CDF3C-98B6-4148-9E6E-AF720D1E7629}" dt="2022-01-13T08:42:33.906" v="39" actId="20577"/>
          <ac:spMkLst>
            <pc:docMk/>
            <pc:sldMk cId="2251245796" sldId="307"/>
            <ac:spMk id="4" creationId="{00000000-0000-0000-0000-000000000000}"/>
          </ac:spMkLst>
        </pc:spChg>
      </pc:sldChg>
      <pc:sldChg chg="modSp">
        <pc:chgData name="Inesh M" userId="FNG90SVO2LUX1m48O66WZW92aOC31CRttyYfGbaoa2I=" providerId="None" clId="Web-{362CDF3C-98B6-4148-9E6E-AF720D1E7629}" dt="2022-01-13T08:47:28.896" v="100" actId="20577"/>
        <pc:sldMkLst>
          <pc:docMk/>
          <pc:sldMk cId="1118504398" sldId="308"/>
        </pc:sldMkLst>
        <pc:spChg chg="mod">
          <ac:chgData name="Inesh M" userId="FNG90SVO2LUX1m48O66WZW92aOC31CRttyYfGbaoa2I=" providerId="None" clId="Web-{362CDF3C-98B6-4148-9E6E-AF720D1E7629}" dt="2022-01-13T08:47:28.896" v="100" actId="20577"/>
          <ac:spMkLst>
            <pc:docMk/>
            <pc:sldMk cId="1118504398" sldId="308"/>
            <ac:spMk id="5" creationId="{00000000-0000-0000-0000-000000000000}"/>
          </ac:spMkLst>
        </pc:spChg>
      </pc:sldChg>
      <pc:sldChg chg="modSp">
        <pc:chgData name="Inesh M" userId="FNG90SVO2LUX1m48O66WZW92aOC31CRttyYfGbaoa2I=" providerId="None" clId="Web-{362CDF3C-98B6-4148-9E6E-AF720D1E7629}" dt="2022-01-13T08:50:43.540" v="132" actId="1076"/>
        <pc:sldMkLst>
          <pc:docMk/>
          <pc:sldMk cId="1730840611" sldId="309"/>
        </pc:sldMkLst>
        <pc:spChg chg="mod">
          <ac:chgData name="Inesh M" userId="FNG90SVO2LUX1m48O66WZW92aOC31CRttyYfGbaoa2I=" providerId="None" clId="Web-{362CDF3C-98B6-4148-9E6E-AF720D1E7629}" dt="2022-01-13T08:50:43.540" v="132" actId="1076"/>
          <ac:spMkLst>
            <pc:docMk/>
            <pc:sldMk cId="1730840611" sldId="309"/>
            <ac:spMk id="2" creationId="{00000000-0000-0000-0000-000000000000}"/>
          </ac:spMkLst>
        </pc:spChg>
        <pc:spChg chg="mod">
          <ac:chgData name="Inesh M" userId="FNG90SVO2LUX1m48O66WZW92aOC31CRttyYfGbaoa2I=" providerId="None" clId="Web-{362CDF3C-98B6-4148-9E6E-AF720D1E7629}" dt="2022-01-13T08:49:30.742" v="123" actId="20577"/>
          <ac:spMkLst>
            <pc:docMk/>
            <pc:sldMk cId="1730840611" sldId="309"/>
            <ac:spMk id="5" creationId="{00000000-0000-0000-0000-000000000000}"/>
          </ac:spMkLst>
        </pc:spChg>
      </pc:sldChg>
      <pc:sldChg chg="modSp">
        <pc:chgData name="Inesh M" userId="FNG90SVO2LUX1m48O66WZW92aOC31CRttyYfGbaoa2I=" providerId="None" clId="Web-{362CDF3C-98B6-4148-9E6E-AF720D1E7629}" dt="2022-01-13T09:09:09.655" v="382" actId="20577"/>
        <pc:sldMkLst>
          <pc:docMk/>
          <pc:sldMk cId="181921502" sldId="310"/>
        </pc:sldMkLst>
        <pc:spChg chg="mod">
          <ac:chgData name="Inesh M" userId="FNG90SVO2LUX1m48O66WZW92aOC31CRttyYfGbaoa2I=" providerId="None" clId="Web-{362CDF3C-98B6-4148-9E6E-AF720D1E7629}" dt="2022-01-13T09:00:38.036" v="225" actId="20577"/>
          <ac:spMkLst>
            <pc:docMk/>
            <pc:sldMk cId="181921502" sldId="310"/>
            <ac:spMk id="2" creationId="{00000000-0000-0000-0000-000000000000}"/>
          </ac:spMkLst>
        </pc:spChg>
        <pc:spChg chg="mod">
          <ac:chgData name="Inesh M" userId="FNG90SVO2LUX1m48O66WZW92aOC31CRttyYfGbaoa2I=" providerId="None" clId="Web-{362CDF3C-98B6-4148-9E6E-AF720D1E7629}" dt="2022-01-13T09:08:03.810" v="352" actId="14100"/>
          <ac:spMkLst>
            <pc:docMk/>
            <pc:sldMk cId="181921502" sldId="310"/>
            <ac:spMk id="3" creationId="{00000000-0000-0000-0000-000000000000}"/>
          </ac:spMkLst>
        </pc:spChg>
        <pc:spChg chg="mod">
          <ac:chgData name="Inesh M" userId="FNG90SVO2LUX1m48O66WZW92aOC31CRttyYfGbaoa2I=" providerId="None" clId="Web-{362CDF3C-98B6-4148-9E6E-AF720D1E7629}" dt="2022-01-13T09:01:28.303" v="230" actId="14100"/>
          <ac:spMkLst>
            <pc:docMk/>
            <pc:sldMk cId="181921502" sldId="310"/>
            <ac:spMk id="6" creationId="{00000000-0000-0000-0000-000000000000}"/>
          </ac:spMkLst>
        </pc:spChg>
        <pc:spChg chg="mod">
          <ac:chgData name="Inesh M" userId="FNG90SVO2LUX1m48O66WZW92aOC31CRttyYfGbaoa2I=" providerId="None" clId="Web-{362CDF3C-98B6-4148-9E6E-AF720D1E7629}" dt="2022-01-13T09:09:09.655" v="382" actId="20577"/>
          <ac:spMkLst>
            <pc:docMk/>
            <pc:sldMk cId="181921502" sldId="310"/>
            <ac:spMk id="7" creationId="{00000000-0000-0000-0000-000000000000}"/>
          </ac:spMkLst>
        </pc:spChg>
        <pc:picChg chg="mod">
          <ac:chgData name="Inesh M" userId="FNG90SVO2LUX1m48O66WZW92aOC31CRttyYfGbaoa2I=" providerId="None" clId="Web-{362CDF3C-98B6-4148-9E6E-AF720D1E7629}" dt="2022-01-13T09:01:22.740" v="229" actId="14100"/>
          <ac:picMkLst>
            <pc:docMk/>
            <pc:sldMk cId="181921502" sldId="310"/>
            <ac:picMk id="5" creationId="{00000000-0000-0000-0000-000000000000}"/>
          </ac:picMkLst>
        </pc:picChg>
      </pc:sldChg>
      <pc:sldChg chg="modSp">
        <pc:chgData name="Inesh M" userId="FNG90SVO2LUX1m48O66WZW92aOC31CRttyYfGbaoa2I=" providerId="None" clId="Web-{362CDF3C-98B6-4148-9E6E-AF720D1E7629}" dt="2022-01-13T09:01:15.115" v="228" actId="1076"/>
        <pc:sldMkLst>
          <pc:docMk/>
          <pc:sldMk cId="2450339959" sldId="312"/>
        </pc:sldMkLst>
        <pc:spChg chg="mod">
          <ac:chgData name="Inesh M" userId="FNG90SVO2LUX1m48O66WZW92aOC31CRttyYfGbaoa2I=" providerId="None" clId="Web-{362CDF3C-98B6-4148-9E6E-AF720D1E7629}" dt="2022-01-13T08:53:53.638" v="154" actId="20577"/>
          <ac:spMkLst>
            <pc:docMk/>
            <pc:sldMk cId="2450339959" sldId="312"/>
            <ac:spMk id="2" creationId="{00000000-0000-0000-0000-000000000000}"/>
          </ac:spMkLst>
        </pc:spChg>
        <pc:spChg chg="mod">
          <ac:chgData name="Inesh M" userId="FNG90SVO2LUX1m48O66WZW92aOC31CRttyYfGbaoa2I=" providerId="None" clId="Web-{362CDF3C-98B6-4148-9E6E-AF720D1E7629}" dt="2022-01-13T08:55:55.125" v="170"/>
          <ac:spMkLst>
            <pc:docMk/>
            <pc:sldMk cId="2450339959" sldId="312"/>
            <ac:spMk id="3" creationId="{00000000-0000-0000-0000-000000000000}"/>
          </ac:spMkLst>
        </pc:spChg>
        <pc:spChg chg="mod">
          <ac:chgData name="Inesh M" userId="FNG90SVO2LUX1m48O66WZW92aOC31CRttyYfGbaoa2I=" providerId="None" clId="Web-{362CDF3C-98B6-4148-9E6E-AF720D1E7629}" dt="2022-01-13T08:57:31.970" v="187" actId="20577"/>
          <ac:spMkLst>
            <pc:docMk/>
            <pc:sldMk cId="2450339959" sldId="312"/>
            <ac:spMk id="6" creationId="{00000000-0000-0000-0000-000000000000}"/>
          </ac:spMkLst>
        </pc:spChg>
        <pc:spChg chg="mod">
          <ac:chgData name="Inesh M" userId="FNG90SVO2LUX1m48O66WZW92aOC31CRttyYfGbaoa2I=" providerId="None" clId="Web-{362CDF3C-98B6-4148-9E6E-AF720D1E7629}" dt="2022-01-13T08:53:02.293" v="148" actId="14100"/>
          <ac:spMkLst>
            <pc:docMk/>
            <pc:sldMk cId="2450339959" sldId="312"/>
            <ac:spMk id="7" creationId="{00000000-0000-0000-0000-000000000000}"/>
          </ac:spMkLst>
        </pc:spChg>
        <pc:picChg chg="mod ord">
          <ac:chgData name="Inesh M" userId="FNG90SVO2LUX1m48O66WZW92aOC31CRttyYfGbaoa2I=" providerId="None" clId="Web-{362CDF3C-98B6-4148-9E6E-AF720D1E7629}" dt="2022-01-13T09:01:15.115" v="228" actId="1076"/>
          <ac:picMkLst>
            <pc:docMk/>
            <pc:sldMk cId="2450339959" sldId="312"/>
            <ac:picMk id="5" creationId="{00000000-0000-0000-0000-000000000000}"/>
          </ac:picMkLst>
        </pc:picChg>
      </pc:sldChg>
      <pc:sldChg chg="modSp">
        <pc:chgData name="Inesh M" userId="FNG90SVO2LUX1m48O66WZW92aOC31CRttyYfGbaoa2I=" providerId="None" clId="Web-{362CDF3C-98B6-4148-9E6E-AF720D1E7629}" dt="2022-01-13T09:14:37.693" v="501" actId="20577"/>
        <pc:sldMkLst>
          <pc:docMk/>
          <pc:sldMk cId="657634677" sldId="313"/>
        </pc:sldMkLst>
        <pc:spChg chg="mod">
          <ac:chgData name="Inesh M" userId="FNG90SVO2LUX1m48O66WZW92aOC31CRttyYfGbaoa2I=" providerId="None" clId="Web-{362CDF3C-98B6-4148-9E6E-AF720D1E7629}" dt="2022-01-13T09:09:22.624" v="384" actId="1076"/>
          <ac:spMkLst>
            <pc:docMk/>
            <pc:sldMk cId="657634677" sldId="313"/>
            <ac:spMk id="2" creationId="{00000000-0000-0000-0000-000000000000}"/>
          </ac:spMkLst>
        </pc:spChg>
        <pc:spChg chg="mod">
          <ac:chgData name="Inesh M" userId="FNG90SVO2LUX1m48O66WZW92aOC31CRttyYfGbaoa2I=" providerId="None" clId="Web-{362CDF3C-98B6-4148-9E6E-AF720D1E7629}" dt="2022-01-13T09:09:57" v="386" actId="14100"/>
          <ac:spMkLst>
            <pc:docMk/>
            <pc:sldMk cId="657634677" sldId="313"/>
            <ac:spMk id="3" creationId="{00000000-0000-0000-0000-000000000000}"/>
          </ac:spMkLst>
        </pc:spChg>
        <pc:spChg chg="mod">
          <ac:chgData name="Inesh M" userId="FNG90SVO2LUX1m48O66WZW92aOC31CRttyYfGbaoa2I=" providerId="None" clId="Web-{362CDF3C-98B6-4148-9E6E-AF720D1E7629}" dt="2022-01-13T09:14:37.693" v="501" actId="20577"/>
          <ac:spMkLst>
            <pc:docMk/>
            <pc:sldMk cId="657634677" sldId="313"/>
            <ac:spMk id="4" creationId="{00000000-0000-0000-0000-000000000000}"/>
          </ac:spMkLst>
        </pc:spChg>
        <pc:spChg chg="mod">
          <ac:chgData name="Inesh M" userId="FNG90SVO2LUX1m48O66WZW92aOC31CRttyYfGbaoa2I=" providerId="None" clId="Web-{362CDF3C-98B6-4148-9E6E-AF720D1E7629}" dt="2022-01-13T08:53:23.872" v="152" actId="14100"/>
          <ac:spMkLst>
            <pc:docMk/>
            <pc:sldMk cId="657634677" sldId="313"/>
            <ac:spMk id="6" creationId="{00000000-0000-0000-0000-000000000000}"/>
          </ac:spMkLst>
        </pc:spChg>
      </pc:sldChg>
      <pc:sldChg chg="modSp">
        <pc:chgData name="Inesh M" userId="FNG90SVO2LUX1m48O66WZW92aOC31CRttyYfGbaoa2I=" providerId="None" clId="Web-{362CDF3C-98B6-4148-9E6E-AF720D1E7629}" dt="2022-01-13T09:20:36.231" v="632" actId="20577"/>
        <pc:sldMkLst>
          <pc:docMk/>
          <pc:sldMk cId="1216965803" sldId="314"/>
        </pc:sldMkLst>
        <pc:spChg chg="mod">
          <ac:chgData name="Inesh M" userId="FNG90SVO2LUX1m48O66WZW92aOC31CRttyYfGbaoa2I=" providerId="None" clId="Web-{362CDF3C-98B6-4148-9E6E-AF720D1E7629}" dt="2022-01-13T09:20:36.231" v="632" actId="20577"/>
          <ac:spMkLst>
            <pc:docMk/>
            <pc:sldMk cId="1216965803" sldId="314"/>
            <ac:spMk id="2" creationId="{00000000-0000-0000-0000-000000000000}"/>
          </ac:spMkLst>
        </pc:spChg>
        <pc:spChg chg="mod">
          <ac:chgData name="Inesh M" userId="FNG90SVO2LUX1m48O66WZW92aOC31CRttyYfGbaoa2I=" providerId="None" clId="Web-{362CDF3C-98B6-4148-9E6E-AF720D1E7629}" dt="2022-01-13T09:19:55.699" v="619" actId="14100"/>
          <ac:spMkLst>
            <pc:docMk/>
            <pc:sldMk cId="1216965803" sldId="314"/>
            <ac:spMk id="3" creationId="{00000000-0000-0000-0000-000000000000}"/>
          </ac:spMkLst>
        </pc:spChg>
        <pc:spChg chg="mod">
          <ac:chgData name="Inesh M" userId="FNG90SVO2LUX1m48O66WZW92aOC31CRttyYfGbaoa2I=" providerId="None" clId="Web-{362CDF3C-98B6-4148-9E6E-AF720D1E7629}" dt="2022-01-13T09:19:58.855" v="620" actId="14100"/>
          <ac:spMkLst>
            <pc:docMk/>
            <pc:sldMk cId="1216965803" sldId="314"/>
            <ac:spMk id="4" creationId="{00000000-0000-0000-0000-000000000000}"/>
          </ac:spMkLst>
        </pc:spChg>
      </pc:sldChg>
      <pc:sldChg chg="modSp">
        <pc:chgData name="Inesh M" userId="FNG90SVO2LUX1m48O66WZW92aOC31CRttyYfGbaoa2I=" providerId="None" clId="Web-{362CDF3C-98B6-4148-9E6E-AF720D1E7629}" dt="2022-01-13T09:15:26.491" v="512" actId="20577"/>
        <pc:sldMkLst>
          <pc:docMk/>
          <pc:sldMk cId="393608186" sldId="315"/>
        </pc:sldMkLst>
        <pc:spChg chg="mod">
          <ac:chgData name="Inesh M" userId="FNG90SVO2LUX1m48O66WZW92aOC31CRttyYfGbaoa2I=" providerId="None" clId="Web-{362CDF3C-98B6-4148-9E6E-AF720D1E7629}" dt="2022-01-13T09:15:26.491" v="512" actId="20577"/>
          <ac:spMkLst>
            <pc:docMk/>
            <pc:sldMk cId="393608186" sldId="315"/>
            <ac:spMk id="2" creationId="{00000000-0000-0000-0000-000000000000}"/>
          </ac:spMkLst>
        </pc:spChg>
      </pc:sldChg>
      <pc:sldChg chg="modSp">
        <pc:chgData name="Inesh M" userId="FNG90SVO2LUX1m48O66WZW92aOC31CRttyYfGbaoa2I=" providerId="None" clId="Web-{362CDF3C-98B6-4148-9E6E-AF720D1E7629}" dt="2022-01-13T09:21:18.607" v="660" actId="20577"/>
        <pc:sldMkLst>
          <pc:docMk/>
          <pc:sldMk cId="1998813054" sldId="317"/>
        </pc:sldMkLst>
        <pc:spChg chg="mod">
          <ac:chgData name="Inesh M" userId="FNG90SVO2LUX1m48O66WZW92aOC31CRttyYfGbaoa2I=" providerId="None" clId="Web-{362CDF3C-98B6-4148-9E6E-AF720D1E7629}" dt="2022-01-13T09:21:18.607" v="660" actId="20577"/>
          <ac:spMkLst>
            <pc:docMk/>
            <pc:sldMk cId="1998813054" sldId="317"/>
            <ac:spMk id="4" creationId="{00000000-0000-0000-0000-000000000000}"/>
          </ac:spMkLst>
        </pc:spChg>
      </pc:sldChg>
      <pc:sldChg chg="modSp">
        <pc:chgData name="Inesh M" userId="FNG90SVO2LUX1m48O66WZW92aOC31CRttyYfGbaoa2I=" providerId="None" clId="Web-{362CDF3C-98B6-4148-9E6E-AF720D1E7629}" dt="2022-01-13T09:23:05.546" v="687" actId="20577"/>
        <pc:sldMkLst>
          <pc:docMk/>
          <pc:sldMk cId="4063863978" sldId="318"/>
        </pc:sldMkLst>
        <pc:spChg chg="mod">
          <ac:chgData name="Inesh M" userId="FNG90SVO2LUX1m48O66WZW92aOC31CRttyYfGbaoa2I=" providerId="None" clId="Web-{362CDF3C-98B6-4148-9E6E-AF720D1E7629}" dt="2022-01-13T09:23:05.546" v="687" actId="20577"/>
          <ac:spMkLst>
            <pc:docMk/>
            <pc:sldMk cId="4063863978" sldId="318"/>
            <ac:spMk id="4" creationId="{00000000-0000-0000-0000-000000000000}"/>
          </ac:spMkLst>
        </pc:spChg>
      </pc:sldChg>
      <pc:sldChg chg="modSp">
        <pc:chgData name="Inesh M" userId="FNG90SVO2LUX1m48O66WZW92aOC31CRttyYfGbaoa2I=" providerId="None" clId="Web-{362CDF3C-98B6-4148-9E6E-AF720D1E7629}" dt="2022-01-13T09:23:11.718" v="688" actId="20577"/>
        <pc:sldMkLst>
          <pc:docMk/>
          <pc:sldMk cId="250652195" sldId="319"/>
        </pc:sldMkLst>
        <pc:spChg chg="mod">
          <ac:chgData name="Inesh M" userId="FNG90SVO2LUX1m48O66WZW92aOC31CRttyYfGbaoa2I=" providerId="None" clId="Web-{362CDF3C-98B6-4148-9E6E-AF720D1E7629}" dt="2022-01-13T09:23:11.718" v="688" actId="20577"/>
          <ac:spMkLst>
            <pc:docMk/>
            <pc:sldMk cId="250652195" sldId="319"/>
            <ac:spMk id="2" creationId="{00000000-0000-0000-0000-000000000000}"/>
          </ac:spMkLst>
        </pc:spChg>
      </pc:sldChg>
    </pc:docChg>
  </pc:docChgLst>
  <pc:docChgLst>
    <pc:chgData name="Feruza Saduyeva" userId="TSF3bWzFY985OGig8Ur8Ygu0WnGxazcmFeoruVVrycI=" providerId="None" clId="Web-{1CC23C33-EC79-4775-8B9B-67C1FF00DCE4}"/>
    <pc:docChg chg="modSld">
      <pc:chgData name="Feruza Saduyeva" userId="TSF3bWzFY985OGig8Ur8Ygu0WnGxazcmFeoruVVrycI=" providerId="None" clId="Web-{1CC23C33-EC79-4775-8B9B-67C1FF00DCE4}" dt="2022-11-07T16:48:30.042" v="309" actId="20577"/>
      <pc:docMkLst>
        <pc:docMk/>
      </pc:docMkLst>
      <pc:sldChg chg="modSp">
        <pc:chgData name="Feruza Saduyeva" userId="TSF3bWzFY985OGig8Ur8Ygu0WnGxazcmFeoruVVrycI=" providerId="None" clId="Web-{1CC23C33-EC79-4775-8B9B-67C1FF00DCE4}" dt="2022-11-07T16:23:00.008" v="17" actId="20577"/>
        <pc:sldMkLst>
          <pc:docMk/>
          <pc:sldMk cId="2090209965" sldId="256"/>
        </pc:sldMkLst>
        <pc:spChg chg="mod">
          <ac:chgData name="Feruza Saduyeva" userId="TSF3bWzFY985OGig8Ur8Ygu0WnGxazcmFeoruVVrycI=" providerId="None" clId="Web-{1CC23C33-EC79-4775-8B9B-67C1FF00DCE4}" dt="2022-11-07T16:22:34.195" v="13" actId="1076"/>
          <ac:spMkLst>
            <pc:docMk/>
            <pc:sldMk cId="2090209965" sldId="256"/>
            <ac:spMk id="2" creationId="{00000000-0000-0000-0000-000000000000}"/>
          </ac:spMkLst>
        </pc:spChg>
        <pc:spChg chg="mod">
          <ac:chgData name="Feruza Saduyeva" userId="TSF3bWzFY985OGig8Ur8Ygu0WnGxazcmFeoruVVrycI=" providerId="None" clId="Web-{1CC23C33-EC79-4775-8B9B-67C1FF00DCE4}" dt="2022-11-07T16:23:00.008" v="17" actId="20577"/>
          <ac:spMkLst>
            <pc:docMk/>
            <pc:sldMk cId="2090209965" sldId="256"/>
            <ac:spMk id="3" creationId="{00000000-0000-0000-0000-000000000000}"/>
          </ac:spMkLst>
        </pc:spChg>
        <pc:spChg chg="mod">
          <ac:chgData name="Feruza Saduyeva" userId="TSF3bWzFY985OGig8Ur8Ygu0WnGxazcmFeoruVVrycI=" providerId="None" clId="Web-{1CC23C33-EC79-4775-8B9B-67C1FF00DCE4}" dt="2022-11-07T16:22:53.586" v="15" actId="20577"/>
          <ac:spMkLst>
            <pc:docMk/>
            <pc:sldMk cId="2090209965" sldId="256"/>
            <ac:spMk id="4" creationId="{00000000-0000-0000-0000-000000000000}"/>
          </ac:spMkLst>
        </pc:spChg>
      </pc:sldChg>
      <pc:sldChg chg="modSp">
        <pc:chgData name="Feruza Saduyeva" userId="TSF3bWzFY985OGig8Ur8Ygu0WnGxazcmFeoruVVrycI=" providerId="None" clId="Web-{1CC23C33-EC79-4775-8B9B-67C1FF00DCE4}" dt="2022-11-07T16:33:31.538" v="123" actId="1076"/>
        <pc:sldMkLst>
          <pc:docMk/>
          <pc:sldMk cId="637516498" sldId="259"/>
        </pc:sldMkLst>
        <pc:spChg chg="mod">
          <ac:chgData name="Feruza Saduyeva" userId="TSF3bWzFY985OGig8Ur8Ygu0WnGxazcmFeoruVVrycI=" providerId="None" clId="Web-{1CC23C33-EC79-4775-8B9B-67C1FF00DCE4}" dt="2022-11-07T16:33:31.538" v="123" actId="1076"/>
          <ac:spMkLst>
            <pc:docMk/>
            <pc:sldMk cId="637516498" sldId="259"/>
            <ac:spMk id="2" creationId="{00000000-0000-0000-0000-000000000000}"/>
          </ac:spMkLst>
        </pc:spChg>
        <pc:spChg chg="mod">
          <ac:chgData name="Feruza Saduyeva" userId="TSF3bWzFY985OGig8Ur8Ygu0WnGxazcmFeoruVVrycI=" providerId="None" clId="Web-{1CC23C33-EC79-4775-8B9B-67C1FF00DCE4}" dt="2022-11-07T16:32:20.333" v="103" actId="20577"/>
          <ac:spMkLst>
            <pc:docMk/>
            <pc:sldMk cId="637516498" sldId="259"/>
            <ac:spMk id="3" creationId="{00000000-0000-0000-0000-000000000000}"/>
          </ac:spMkLst>
        </pc:spChg>
        <pc:spChg chg="mod">
          <ac:chgData name="Feruza Saduyeva" userId="TSF3bWzFY985OGig8Ur8Ygu0WnGxazcmFeoruVVrycI=" providerId="None" clId="Web-{1CC23C33-EC79-4775-8B9B-67C1FF00DCE4}" dt="2022-11-07T16:33:17.225" v="120" actId="20577"/>
          <ac:spMkLst>
            <pc:docMk/>
            <pc:sldMk cId="637516498" sldId="259"/>
            <ac:spMk id="4" creationId="{00000000-0000-0000-0000-000000000000}"/>
          </ac:spMkLst>
        </pc:spChg>
      </pc:sldChg>
      <pc:sldChg chg="modSp">
        <pc:chgData name="Feruza Saduyeva" userId="TSF3bWzFY985OGig8Ur8Ygu0WnGxazcmFeoruVVrycI=" providerId="None" clId="Web-{1CC23C33-EC79-4775-8B9B-67C1FF00DCE4}" dt="2022-11-07T16:31:51.129" v="97" actId="20577"/>
        <pc:sldMkLst>
          <pc:docMk/>
          <pc:sldMk cId="3527915040" sldId="300"/>
        </pc:sldMkLst>
        <pc:spChg chg="mod">
          <ac:chgData name="Feruza Saduyeva" userId="TSF3bWzFY985OGig8Ur8Ygu0WnGxazcmFeoruVVrycI=" providerId="None" clId="Web-{1CC23C33-EC79-4775-8B9B-67C1FF00DCE4}" dt="2022-11-07T16:31:51.129" v="97" actId="20577"/>
          <ac:spMkLst>
            <pc:docMk/>
            <pc:sldMk cId="3527915040" sldId="300"/>
            <ac:spMk id="5" creationId="{00000000-0000-0000-0000-000000000000}"/>
          </ac:spMkLst>
        </pc:spChg>
        <pc:spChg chg="mod">
          <ac:chgData name="Feruza Saduyeva" userId="TSF3bWzFY985OGig8Ur8Ygu0WnGxazcmFeoruVVrycI=" providerId="None" clId="Web-{1CC23C33-EC79-4775-8B9B-67C1FF00DCE4}" dt="2022-11-07T16:30:50.253" v="90" actId="20577"/>
          <ac:spMkLst>
            <pc:docMk/>
            <pc:sldMk cId="3527915040" sldId="300"/>
            <ac:spMk id="6" creationId="{00000000-0000-0000-0000-000000000000}"/>
          </ac:spMkLst>
        </pc:spChg>
        <pc:spChg chg="mod">
          <ac:chgData name="Feruza Saduyeva" userId="TSF3bWzFY985OGig8Ur8Ygu0WnGxazcmFeoruVVrycI=" providerId="None" clId="Web-{1CC23C33-EC79-4775-8B9B-67C1FF00DCE4}" dt="2022-11-07T16:30:44.347" v="88" actId="20577"/>
          <ac:spMkLst>
            <pc:docMk/>
            <pc:sldMk cId="3527915040" sldId="300"/>
            <ac:spMk id="7" creationId="{00000000-0000-0000-0000-000000000000}"/>
          </ac:spMkLst>
        </pc:spChg>
      </pc:sldChg>
      <pc:sldChg chg="modSp">
        <pc:chgData name="Feruza Saduyeva" userId="TSF3bWzFY985OGig8Ur8Ygu0WnGxazcmFeoruVVrycI=" providerId="None" clId="Web-{1CC23C33-EC79-4775-8B9B-67C1FF00DCE4}" dt="2022-11-07T16:27:13.811" v="63" actId="20577"/>
        <pc:sldMkLst>
          <pc:docMk/>
          <pc:sldMk cId="28444001" sldId="301"/>
        </pc:sldMkLst>
        <pc:spChg chg="mod">
          <ac:chgData name="Feruza Saduyeva" userId="TSF3bWzFY985OGig8Ur8Ygu0WnGxazcmFeoruVVrycI=" providerId="None" clId="Web-{1CC23C33-EC79-4775-8B9B-67C1FF00DCE4}" dt="2022-11-07T16:27:13.811" v="63" actId="20577"/>
          <ac:spMkLst>
            <pc:docMk/>
            <pc:sldMk cId="28444001" sldId="301"/>
            <ac:spMk id="2" creationId="{00000000-0000-0000-0000-000000000000}"/>
          </ac:spMkLst>
        </pc:spChg>
        <pc:spChg chg="mod">
          <ac:chgData name="Feruza Saduyeva" userId="TSF3bWzFY985OGig8Ur8Ygu0WnGxazcmFeoruVVrycI=" providerId="None" clId="Web-{1CC23C33-EC79-4775-8B9B-67C1FF00DCE4}" dt="2022-11-07T16:27:03.076" v="60" actId="20577"/>
          <ac:spMkLst>
            <pc:docMk/>
            <pc:sldMk cId="28444001" sldId="301"/>
            <ac:spMk id="3" creationId="{00000000-0000-0000-0000-000000000000}"/>
          </ac:spMkLst>
        </pc:spChg>
        <pc:spChg chg="mod">
          <ac:chgData name="Feruza Saduyeva" userId="TSF3bWzFY985OGig8Ur8Ygu0WnGxazcmFeoruVVrycI=" providerId="None" clId="Web-{1CC23C33-EC79-4775-8B9B-67C1FF00DCE4}" dt="2022-11-07T16:26:09.013" v="53" actId="20577"/>
          <ac:spMkLst>
            <pc:docMk/>
            <pc:sldMk cId="28444001" sldId="301"/>
            <ac:spMk id="4" creationId="{00000000-0000-0000-0000-000000000000}"/>
          </ac:spMkLst>
        </pc:spChg>
      </pc:sldChg>
      <pc:sldChg chg="modSp">
        <pc:chgData name="Feruza Saduyeva" userId="TSF3bWzFY985OGig8Ur8Ygu0WnGxazcmFeoruVVrycI=" providerId="None" clId="Web-{1CC23C33-EC79-4775-8B9B-67C1FF00DCE4}" dt="2022-11-07T16:30:04.518" v="81" actId="20577"/>
        <pc:sldMkLst>
          <pc:docMk/>
          <pc:sldMk cId="3086388623" sldId="302"/>
        </pc:sldMkLst>
        <pc:spChg chg="mod">
          <ac:chgData name="Feruza Saduyeva" userId="TSF3bWzFY985OGig8Ur8Ygu0WnGxazcmFeoruVVrycI=" providerId="None" clId="Web-{1CC23C33-EC79-4775-8B9B-67C1FF00DCE4}" dt="2022-11-07T16:30:04.518" v="81" actId="20577"/>
          <ac:spMkLst>
            <pc:docMk/>
            <pc:sldMk cId="3086388623" sldId="302"/>
            <ac:spMk id="2" creationId="{00000000-0000-0000-0000-000000000000}"/>
          </ac:spMkLst>
        </pc:spChg>
        <pc:spChg chg="mod">
          <ac:chgData name="Feruza Saduyeva" userId="TSF3bWzFY985OGig8Ur8Ygu0WnGxazcmFeoruVVrycI=" providerId="None" clId="Web-{1CC23C33-EC79-4775-8B9B-67C1FF00DCE4}" dt="2022-11-07T16:28:00.515" v="69" actId="20577"/>
          <ac:spMkLst>
            <pc:docMk/>
            <pc:sldMk cId="3086388623" sldId="302"/>
            <ac:spMk id="3" creationId="{00000000-0000-0000-0000-000000000000}"/>
          </ac:spMkLst>
        </pc:spChg>
        <pc:spChg chg="mod">
          <ac:chgData name="Feruza Saduyeva" userId="TSF3bWzFY985OGig8Ur8Ygu0WnGxazcmFeoruVVrycI=" providerId="None" clId="Web-{1CC23C33-EC79-4775-8B9B-67C1FF00DCE4}" dt="2022-11-07T16:28:05.156" v="70" actId="20577"/>
          <ac:spMkLst>
            <pc:docMk/>
            <pc:sldMk cId="3086388623" sldId="302"/>
            <ac:spMk id="5" creationId="{00000000-0000-0000-0000-000000000000}"/>
          </ac:spMkLst>
        </pc:spChg>
      </pc:sldChg>
      <pc:sldChg chg="modSp">
        <pc:chgData name="Feruza Saduyeva" userId="TSF3bWzFY985OGig8Ur8Ygu0WnGxazcmFeoruVVrycI=" providerId="None" clId="Web-{1CC23C33-EC79-4775-8B9B-67C1FF00DCE4}" dt="2022-11-07T16:33:54.585" v="126" actId="20577"/>
        <pc:sldMkLst>
          <pc:docMk/>
          <pc:sldMk cId="3073521840" sldId="303"/>
        </pc:sldMkLst>
        <pc:spChg chg="mod">
          <ac:chgData name="Feruza Saduyeva" userId="TSF3bWzFY985OGig8Ur8Ygu0WnGxazcmFeoruVVrycI=" providerId="None" clId="Web-{1CC23C33-EC79-4775-8B9B-67C1FF00DCE4}" dt="2022-11-07T16:33:54.585" v="126" actId="20577"/>
          <ac:spMkLst>
            <pc:docMk/>
            <pc:sldMk cId="3073521840" sldId="303"/>
            <ac:spMk id="2" creationId="{00000000-0000-0000-0000-000000000000}"/>
          </ac:spMkLst>
        </pc:spChg>
        <pc:spChg chg="mod">
          <ac:chgData name="Feruza Saduyeva" userId="TSF3bWzFY985OGig8Ur8Ygu0WnGxazcmFeoruVVrycI=" providerId="None" clId="Web-{1CC23C33-EC79-4775-8B9B-67C1FF00DCE4}" dt="2022-11-07T16:33:41.163" v="125" actId="20577"/>
          <ac:spMkLst>
            <pc:docMk/>
            <pc:sldMk cId="3073521840" sldId="303"/>
            <ac:spMk id="3" creationId="{00000000-0000-0000-0000-000000000000}"/>
          </ac:spMkLst>
        </pc:spChg>
      </pc:sldChg>
      <pc:sldChg chg="modSp">
        <pc:chgData name="Feruza Saduyeva" userId="TSF3bWzFY985OGig8Ur8Ygu0WnGxazcmFeoruVVrycI=" providerId="None" clId="Web-{1CC23C33-EC79-4775-8B9B-67C1FF00DCE4}" dt="2022-11-07T16:34:54.852" v="143" actId="14100"/>
        <pc:sldMkLst>
          <pc:docMk/>
          <pc:sldMk cId="1971952221" sldId="304"/>
        </pc:sldMkLst>
        <pc:spChg chg="mod">
          <ac:chgData name="Feruza Saduyeva" userId="TSF3bWzFY985OGig8Ur8Ygu0WnGxazcmFeoruVVrycI=" providerId="None" clId="Web-{1CC23C33-EC79-4775-8B9B-67C1FF00DCE4}" dt="2022-11-07T16:34:23.445" v="131" actId="20577"/>
          <ac:spMkLst>
            <pc:docMk/>
            <pc:sldMk cId="1971952221" sldId="304"/>
            <ac:spMk id="2" creationId="{00000000-0000-0000-0000-000000000000}"/>
          </ac:spMkLst>
        </pc:spChg>
        <pc:spChg chg="mod">
          <ac:chgData name="Feruza Saduyeva" userId="TSF3bWzFY985OGig8Ur8Ygu0WnGxazcmFeoruVVrycI=" providerId="None" clId="Web-{1CC23C33-EC79-4775-8B9B-67C1FF00DCE4}" dt="2022-11-07T16:34:52.055" v="142" actId="14100"/>
          <ac:spMkLst>
            <pc:docMk/>
            <pc:sldMk cId="1971952221" sldId="304"/>
            <ac:spMk id="3" creationId="{00000000-0000-0000-0000-000000000000}"/>
          </ac:spMkLst>
        </pc:spChg>
        <pc:spChg chg="mod">
          <ac:chgData name="Feruza Saduyeva" userId="TSF3bWzFY985OGig8Ur8Ygu0WnGxazcmFeoruVVrycI=" providerId="None" clId="Web-{1CC23C33-EC79-4775-8B9B-67C1FF00DCE4}" dt="2022-11-07T16:34:54.852" v="143" actId="14100"/>
          <ac:spMkLst>
            <pc:docMk/>
            <pc:sldMk cId="1971952221" sldId="304"/>
            <ac:spMk id="4" creationId="{00000000-0000-0000-0000-000000000000}"/>
          </ac:spMkLst>
        </pc:spChg>
      </pc:sldChg>
      <pc:sldChg chg="modSp">
        <pc:chgData name="Feruza Saduyeva" userId="TSF3bWzFY985OGig8Ur8Ygu0WnGxazcmFeoruVVrycI=" providerId="None" clId="Web-{1CC23C33-EC79-4775-8B9B-67C1FF00DCE4}" dt="2022-11-07T16:36:02.104" v="149" actId="1076"/>
        <pc:sldMkLst>
          <pc:docMk/>
          <pc:sldMk cId="2768234243" sldId="305"/>
        </pc:sldMkLst>
        <pc:spChg chg="mod">
          <ac:chgData name="Feruza Saduyeva" userId="TSF3bWzFY985OGig8Ur8Ygu0WnGxazcmFeoruVVrycI=" providerId="None" clId="Web-{1CC23C33-EC79-4775-8B9B-67C1FF00DCE4}" dt="2022-11-07T16:35:41.369" v="147" actId="20577"/>
          <ac:spMkLst>
            <pc:docMk/>
            <pc:sldMk cId="2768234243" sldId="305"/>
            <ac:spMk id="2" creationId="{00000000-0000-0000-0000-000000000000}"/>
          </ac:spMkLst>
        </pc:spChg>
        <pc:spChg chg="mod">
          <ac:chgData name="Feruza Saduyeva" userId="TSF3bWzFY985OGig8Ur8Ygu0WnGxazcmFeoruVVrycI=" providerId="None" clId="Web-{1CC23C33-EC79-4775-8B9B-67C1FF00DCE4}" dt="2022-11-07T16:36:02.104" v="149" actId="1076"/>
          <ac:spMkLst>
            <pc:docMk/>
            <pc:sldMk cId="2768234243" sldId="305"/>
            <ac:spMk id="3" creationId="{00000000-0000-0000-0000-000000000000}"/>
          </ac:spMkLst>
        </pc:spChg>
      </pc:sldChg>
      <pc:sldChg chg="modSp">
        <pc:chgData name="Feruza Saduyeva" userId="TSF3bWzFY985OGig8Ur8Ygu0WnGxazcmFeoruVVrycI=" providerId="None" clId="Web-{1CC23C33-EC79-4775-8B9B-67C1FF00DCE4}" dt="2022-11-07T16:40:15.640" v="207" actId="20577"/>
        <pc:sldMkLst>
          <pc:docMk/>
          <pc:sldMk cId="1207231994" sldId="306"/>
        </pc:sldMkLst>
        <pc:spChg chg="mod">
          <ac:chgData name="Feruza Saduyeva" userId="TSF3bWzFY985OGig8Ur8Ygu0WnGxazcmFeoruVVrycI=" providerId="None" clId="Web-{1CC23C33-EC79-4775-8B9B-67C1FF00DCE4}" dt="2022-11-07T16:39:51.749" v="204" actId="20577"/>
          <ac:spMkLst>
            <pc:docMk/>
            <pc:sldMk cId="1207231994" sldId="306"/>
            <ac:spMk id="2" creationId="{00000000-0000-0000-0000-000000000000}"/>
          </ac:spMkLst>
        </pc:spChg>
        <pc:spChg chg="mod">
          <ac:chgData name="Feruza Saduyeva" userId="TSF3bWzFY985OGig8Ur8Ygu0WnGxazcmFeoruVVrycI=" providerId="None" clId="Web-{1CC23C33-EC79-4775-8B9B-67C1FF00DCE4}" dt="2022-11-07T16:39:46.062" v="203" actId="20577"/>
          <ac:spMkLst>
            <pc:docMk/>
            <pc:sldMk cId="1207231994" sldId="306"/>
            <ac:spMk id="3" creationId="{00000000-0000-0000-0000-000000000000}"/>
          </ac:spMkLst>
        </pc:spChg>
        <pc:spChg chg="mod">
          <ac:chgData name="Feruza Saduyeva" userId="TSF3bWzFY985OGig8Ur8Ygu0WnGxazcmFeoruVVrycI=" providerId="None" clId="Web-{1CC23C33-EC79-4775-8B9B-67C1FF00DCE4}" dt="2022-11-07T16:40:15.640" v="207" actId="20577"/>
          <ac:spMkLst>
            <pc:docMk/>
            <pc:sldMk cId="1207231994" sldId="306"/>
            <ac:spMk id="4" creationId="{00000000-0000-0000-0000-000000000000}"/>
          </ac:spMkLst>
        </pc:spChg>
      </pc:sldChg>
      <pc:sldChg chg="modSp">
        <pc:chgData name="Feruza Saduyeva" userId="TSF3bWzFY985OGig8Ur8Ygu0WnGxazcmFeoruVVrycI=" providerId="None" clId="Web-{1CC23C33-EC79-4775-8B9B-67C1FF00DCE4}" dt="2022-11-07T16:35:26.056" v="146" actId="20577"/>
        <pc:sldMkLst>
          <pc:docMk/>
          <pc:sldMk cId="2251245796" sldId="307"/>
        </pc:sldMkLst>
        <pc:spChg chg="mod">
          <ac:chgData name="Feruza Saduyeva" userId="TSF3bWzFY985OGig8Ur8Ygu0WnGxazcmFeoruVVrycI=" providerId="None" clId="Web-{1CC23C33-EC79-4775-8B9B-67C1FF00DCE4}" dt="2022-11-07T16:35:15.915" v="144" actId="20577"/>
          <ac:spMkLst>
            <pc:docMk/>
            <pc:sldMk cId="2251245796" sldId="307"/>
            <ac:spMk id="2" creationId="{00000000-0000-0000-0000-000000000000}"/>
          </ac:spMkLst>
        </pc:spChg>
        <pc:spChg chg="mod">
          <ac:chgData name="Feruza Saduyeva" userId="TSF3bWzFY985OGig8Ur8Ygu0WnGxazcmFeoruVVrycI=" providerId="None" clId="Web-{1CC23C33-EC79-4775-8B9B-67C1FF00DCE4}" dt="2022-11-07T16:35:26.056" v="146" actId="20577"/>
          <ac:spMkLst>
            <pc:docMk/>
            <pc:sldMk cId="2251245796" sldId="307"/>
            <ac:spMk id="3" creationId="{00000000-0000-0000-0000-000000000000}"/>
          </ac:spMkLst>
        </pc:spChg>
      </pc:sldChg>
      <pc:sldChg chg="modSp">
        <pc:chgData name="Feruza Saduyeva" userId="TSF3bWzFY985OGig8Ur8Ygu0WnGxazcmFeoruVVrycI=" providerId="None" clId="Web-{1CC23C33-EC79-4775-8B9B-67C1FF00DCE4}" dt="2022-11-07T16:38:01.591" v="172" actId="20577"/>
        <pc:sldMkLst>
          <pc:docMk/>
          <pc:sldMk cId="1118504398" sldId="308"/>
        </pc:sldMkLst>
        <pc:spChg chg="mod">
          <ac:chgData name="Feruza Saduyeva" userId="TSF3bWzFY985OGig8Ur8Ygu0WnGxazcmFeoruVVrycI=" providerId="None" clId="Web-{1CC23C33-EC79-4775-8B9B-67C1FF00DCE4}" dt="2022-11-07T16:36:11.651" v="150" actId="20577"/>
          <ac:spMkLst>
            <pc:docMk/>
            <pc:sldMk cId="1118504398" sldId="308"/>
            <ac:spMk id="2" creationId="{00000000-0000-0000-0000-000000000000}"/>
          </ac:spMkLst>
        </pc:spChg>
        <pc:spChg chg="mod">
          <ac:chgData name="Feruza Saduyeva" userId="TSF3bWzFY985OGig8Ur8Ygu0WnGxazcmFeoruVVrycI=" providerId="None" clId="Web-{1CC23C33-EC79-4775-8B9B-67C1FF00DCE4}" dt="2022-11-07T16:36:57.808" v="154" actId="20577"/>
          <ac:spMkLst>
            <pc:docMk/>
            <pc:sldMk cId="1118504398" sldId="308"/>
            <ac:spMk id="3" creationId="{00000000-0000-0000-0000-000000000000}"/>
          </ac:spMkLst>
        </pc:spChg>
        <pc:spChg chg="mod">
          <ac:chgData name="Feruza Saduyeva" userId="TSF3bWzFY985OGig8Ur8Ygu0WnGxazcmFeoruVVrycI=" providerId="None" clId="Web-{1CC23C33-EC79-4775-8B9B-67C1FF00DCE4}" dt="2022-11-07T16:38:01.591" v="172" actId="20577"/>
          <ac:spMkLst>
            <pc:docMk/>
            <pc:sldMk cId="1118504398" sldId="308"/>
            <ac:spMk id="5" creationId="{00000000-0000-0000-0000-000000000000}"/>
          </ac:spMkLst>
        </pc:spChg>
      </pc:sldChg>
      <pc:sldChg chg="modSp">
        <pc:chgData name="Feruza Saduyeva" userId="TSF3bWzFY985OGig8Ur8Ygu0WnGxazcmFeoruVVrycI=" providerId="None" clId="Web-{1CC23C33-EC79-4775-8B9B-67C1FF00DCE4}" dt="2022-11-07T16:39:05.108" v="195" actId="20577"/>
        <pc:sldMkLst>
          <pc:docMk/>
          <pc:sldMk cId="1730840611" sldId="309"/>
        </pc:sldMkLst>
        <pc:spChg chg="mod">
          <ac:chgData name="Feruza Saduyeva" userId="TSF3bWzFY985OGig8Ur8Ygu0WnGxazcmFeoruVVrycI=" providerId="None" clId="Web-{1CC23C33-EC79-4775-8B9B-67C1FF00DCE4}" dt="2022-11-07T16:38:09.950" v="174" actId="20577"/>
          <ac:spMkLst>
            <pc:docMk/>
            <pc:sldMk cId="1730840611" sldId="309"/>
            <ac:spMk id="2" creationId="{00000000-0000-0000-0000-000000000000}"/>
          </ac:spMkLst>
        </pc:spChg>
        <pc:spChg chg="mod">
          <ac:chgData name="Feruza Saduyeva" userId="TSF3bWzFY985OGig8Ur8Ygu0WnGxazcmFeoruVVrycI=" providerId="None" clId="Web-{1CC23C33-EC79-4775-8B9B-67C1FF00DCE4}" dt="2022-11-07T16:39:05.108" v="195" actId="20577"/>
          <ac:spMkLst>
            <pc:docMk/>
            <pc:sldMk cId="1730840611" sldId="309"/>
            <ac:spMk id="5" creationId="{00000000-0000-0000-0000-000000000000}"/>
          </ac:spMkLst>
        </pc:spChg>
        <pc:spChg chg="mod">
          <ac:chgData name="Feruza Saduyeva" userId="TSF3bWzFY985OGig8Ur8Ygu0WnGxazcmFeoruVVrycI=" providerId="None" clId="Web-{1CC23C33-EC79-4775-8B9B-67C1FF00DCE4}" dt="2022-11-07T16:38:38.795" v="183" actId="14100"/>
          <ac:spMkLst>
            <pc:docMk/>
            <pc:sldMk cId="1730840611" sldId="309"/>
            <ac:spMk id="7" creationId="{00000000-0000-0000-0000-000000000000}"/>
          </ac:spMkLst>
        </pc:spChg>
      </pc:sldChg>
      <pc:sldChg chg="modSp">
        <pc:chgData name="Feruza Saduyeva" userId="TSF3bWzFY985OGig8Ur8Ygu0WnGxazcmFeoruVVrycI=" providerId="None" clId="Web-{1CC23C33-EC79-4775-8B9B-67C1FF00DCE4}" dt="2022-11-07T16:44:50.397" v="258" actId="20577"/>
        <pc:sldMkLst>
          <pc:docMk/>
          <pc:sldMk cId="181921502" sldId="310"/>
        </pc:sldMkLst>
        <pc:spChg chg="mod">
          <ac:chgData name="Feruza Saduyeva" userId="TSF3bWzFY985OGig8Ur8Ygu0WnGxazcmFeoruVVrycI=" providerId="None" clId="Web-{1CC23C33-EC79-4775-8B9B-67C1FF00DCE4}" dt="2022-11-07T16:43:08.160" v="233" actId="20577"/>
          <ac:spMkLst>
            <pc:docMk/>
            <pc:sldMk cId="181921502" sldId="310"/>
            <ac:spMk id="2" creationId="{00000000-0000-0000-0000-000000000000}"/>
          </ac:spMkLst>
        </pc:spChg>
        <pc:spChg chg="mod">
          <ac:chgData name="Feruza Saduyeva" userId="TSF3bWzFY985OGig8Ur8Ygu0WnGxazcmFeoruVVrycI=" providerId="None" clId="Web-{1CC23C33-EC79-4775-8B9B-67C1FF00DCE4}" dt="2022-11-07T16:44:24.708" v="253" actId="1076"/>
          <ac:spMkLst>
            <pc:docMk/>
            <pc:sldMk cId="181921502" sldId="310"/>
            <ac:spMk id="3" creationId="{00000000-0000-0000-0000-000000000000}"/>
          </ac:spMkLst>
        </pc:spChg>
        <pc:spChg chg="mod">
          <ac:chgData name="Feruza Saduyeva" userId="TSF3bWzFY985OGig8Ur8Ygu0WnGxazcmFeoruVVrycI=" providerId="None" clId="Web-{1CC23C33-EC79-4775-8B9B-67C1FF00DCE4}" dt="2022-11-07T16:44:50.397" v="258" actId="20577"/>
          <ac:spMkLst>
            <pc:docMk/>
            <pc:sldMk cId="181921502" sldId="310"/>
            <ac:spMk id="7" creationId="{00000000-0000-0000-0000-000000000000}"/>
          </ac:spMkLst>
        </pc:spChg>
      </pc:sldChg>
      <pc:sldChg chg="modSp">
        <pc:chgData name="Feruza Saduyeva" userId="TSF3bWzFY985OGig8Ur8Ygu0WnGxazcmFeoruVVrycI=" providerId="None" clId="Web-{1CC23C33-EC79-4775-8B9B-67C1FF00DCE4}" dt="2022-11-07T16:41:53.564" v="219" actId="20577"/>
        <pc:sldMkLst>
          <pc:docMk/>
          <pc:sldMk cId="2450339959" sldId="312"/>
        </pc:sldMkLst>
        <pc:spChg chg="mod">
          <ac:chgData name="Feruza Saduyeva" userId="TSF3bWzFY985OGig8Ur8Ygu0WnGxazcmFeoruVVrycI=" providerId="None" clId="Web-{1CC23C33-EC79-4775-8B9B-67C1FF00DCE4}" dt="2022-11-07T16:41:53.564" v="219" actId="20577"/>
          <ac:spMkLst>
            <pc:docMk/>
            <pc:sldMk cId="2450339959" sldId="312"/>
            <ac:spMk id="6" creationId="{00000000-0000-0000-0000-000000000000}"/>
          </ac:spMkLst>
        </pc:spChg>
      </pc:sldChg>
      <pc:sldChg chg="modSp">
        <pc:chgData name="Feruza Saduyeva" userId="TSF3bWzFY985OGig8Ur8Ygu0WnGxazcmFeoruVVrycI=" providerId="None" clId="Web-{1CC23C33-EC79-4775-8B9B-67C1FF00DCE4}" dt="2022-11-07T16:45:12.397" v="262" actId="1076"/>
        <pc:sldMkLst>
          <pc:docMk/>
          <pc:sldMk cId="657634677" sldId="313"/>
        </pc:sldMkLst>
        <pc:spChg chg="mod">
          <ac:chgData name="Feruza Saduyeva" userId="TSF3bWzFY985OGig8Ur8Ygu0WnGxazcmFeoruVVrycI=" providerId="None" clId="Web-{1CC23C33-EC79-4775-8B9B-67C1FF00DCE4}" dt="2022-11-07T16:45:12.397" v="262" actId="1076"/>
          <ac:spMkLst>
            <pc:docMk/>
            <pc:sldMk cId="657634677" sldId="313"/>
            <ac:spMk id="2" creationId="{00000000-0000-0000-0000-000000000000}"/>
          </ac:spMkLst>
        </pc:spChg>
        <pc:spChg chg="mod">
          <ac:chgData name="Feruza Saduyeva" userId="TSF3bWzFY985OGig8Ur8Ygu0WnGxazcmFeoruVVrycI=" providerId="None" clId="Web-{1CC23C33-EC79-4775-8B9B-67C1FF00DCE4}" dt="2022-11-07T16:45:02.350" v="260" actId="20577"/>
          <ac:spMkLst>
            <pc:docMk/>
            <pc:sldMk cId="657634677" sldId="313"/>
            <ac:spMk id="4" creationId="{00000000-0000-0000-0000-000000000000}"/>
          </ac:spMkLst>
        </pc:spChg>
      </pc:sldChg>
      <pc:sldChg chg="modSp">
        <pc:chgData name="Feruza Saduyeva" userId="TSF3bWzFY985OGig8Ur8Ygu0WnGxazcmFeoruVVrycI=" providerId="None" clId="Web-{1CC23C33-EC79-4775-8B9B-67C1FF00DCE4}" dt="2022-11-07T16:46:45.899" v="286" actId="20577"/>
        <pc:sldMkLst>
          <pc:docMk/>
          <pc:sldMk cId="1216965803" sldId="314"/>
        </pc:sldMkLst>
        <pc:spChg chg="mod">
          <ac:chgData name="Feruza Saduyeva" userId="TSF3bWzFY985OGig8Ur8Ygu0WnGxazcmFeoruVVrycI=" providerId="None" clId="Web-{1CC23C33-EC79-4775-8B9B-67C1FF00DCE4}" dt="2022-11-07T16:46:12.883" v="280" actId="20577"/>
          <ac:spMkLst>
            <pc:docMk/>
            <pc:sldMk cId="1216965803" sldId="314"/>
            <ac:spMk id="3" creationId="{00000000-0000-0000-0000-000000000000}"/>
          </ac:spMkLst>
        </pc:spChg>
        <pc:spChg chg="mod">
          <ac:chgData name="Feruza Saduyeva" userId="TSF3bWzFY985OGig8Ur8Ygu0WnGxazcmFeoruVVrycI=" providerId="None" clId="Web-{1CC23C33-EC79-4775-8B9B-67C1FF00DCE4}" dt="2022-11-07T16:46:45.899" v="286" actId="20577"/>
          <ac:spMkLst>
            <pc:docMk/>
            <pc:sldMk cId="1216965803" sldId="314"/>
            <ac:spMk id="4" creationId="{00000000-0000-0000-0000-000000000000}"/>
          </ac:spMkLst>
        </pc:spChg>
      </pc:sldChg>
      <pc:sldChg chg="modSp">
        <pc:chgData name="Feruza Saduyeva" userId="TSF3bWzFY985OGig8Ur8Ygu0WnGxazcmFeoruVVrycI=" providerId="None" clId="Web-{1CC23C33-EC79-4775-8B9B-67C1FF00DCE4}" dt="2022-11-07T16:47:08.196" v="291" actId="20577"/>
        <pc:sldMkLst>
          <pc:docMk/>
          <pc:sldMk cId="1998813054" sldId="317"/>
        </pc:sldMkLst>
        <pc:spChg chg="mod">
          <ac:chgData name="Feruza Saduyeva" userId="TSF3bWzFY985OGig8Ur8Ygu0WnGxazcmFeoruVVrycI=" providerId="None" clId="Web-{1CC23C33-EC79-4775-8B9B-67C1FF00DCE4}" dt="2022-11-07T16:47:08.196" v="291" actId="20577"/>
          <ac:spMkLst>
            <pc:docMk/>
            <pc:sldMk cId="1998813054" sldId="317"/>
            <ac:spMk id="2" creationId="{00000000-0000-0000-0000-000000000000}"/>
          </ac:spMkLst>
        </pc:spChg>
        <pc:spChg chg="mod">
          <ac:chgData name="Feruza Saduyeva" userId="TSF3bWzFY985OGig8Ur8Ygu0WnGxazcmFeoruVVrycI=" providerId="None" clId="Web-{1CC23C33-EC79-4775-8B9B-67C1FF00DCE4}" dt="2022-11-07T16:47:04.649" v="290" actId="1076"/>
          <ac:spMkLst>
            <pc:docMk/>
            <pc:sldMk cId="1998813054" sldId="317"/>
            <ac:spMk id="3" creationId="{00000000-0000-0000-0000-000000000000}"/>
          </ac:spMkLst>
        </pc:spChg>
        <pc:spChg chg="mod">
          <ac:chgData name="Feruza Saduyeva" userId="TSF3bWzFY985OGig8Ur8Ygu0WnGxazcmFeoruVVrycI=" providerId="None" clId="Web-{1CC23C33-EC79-4775-8B9B-67C1FF00DCE4}" dt="2022-11-07T16:47:00.102" v="289" actId="20577"/>
          <ac:spMkLst>
            <pc:docMk/>
            <pc:sldMk cId="1998813054" sldId="317"/>
            <ac:spMk id="4" creationId="{00000000-0000-0000-0000-000000000000}"/>
          </ac:spMkLst>
        </pc:spChg>
      </pc:sldChg>
      <pc:sldChg chg="modSp">
        <pc:chgData name="Feruza Saduyeva" userId="TSF3bWzFY985OGig8Ur8Ygu0WnGxazcmFeoruVVrycI=" providerId="None" clId="Web-{1CC23C33-EC79-4775-8B9B-67C1FF00DCE4}" dt="2022-11-07T16:48:16.401" v="308" actId="14100"/>
        <pc:sldMkLst>
          <pc:docMk/>
          <pc:sldMk cId="4063863978" sldId="318"/>
        </pc:sldMkLst>
        <pc:spChg chg="mod">
          <ac:chgData name="Feruza Saduyeva" userId="TSF3bWzFY985OGig8Ur8Ygu0WnGxazcmFeoruVVrycI=" providerId="None" clId="Web-{1CC23C33-EC79-4775-8B9B-67C1FF00DCE4}" dt="2022-11-07T16:47:14.931" v="293" actId="20577"/>
          <ac:spMkLst>
            <pc:docMk/>
            <pc:sldMk cId="4063863978" sldId="318"/>
            <ac:spMk id="2" creationId="{00000000-0000-0000-0000-000000000000}"/>
          </ac:spMkLst>
        </pc:spChg>
        <pc:spChg chg="mod">
          <ac:chgData name="Feruza Saduyeva" userId="TSF3bWzFY985OGig8Ur8Ygu0WnGxazcmFeoruVVrycI=" providerId="None" clId="Web-{1CC23C33-EC79-4775-8B9B-67C1FF00DCE4}" dt="2022-11-07T16:48:16.401" v="308" actId="14100"/>
          <ac:spMkLst>
            <pc:docMk/>
            <pc:sldMk cId="4063863978" sldId="318"/>
            <ac:spMk id="3" creationId="{00000000-0000-0000-0000-000000000000}"/>
          </ac:spMkLst>
        </pc:spChg>
        <pc:spChg chg="mod">
          <ac:chgData name="Feruza Saduyeva" userId="TSF3bWzFY985OGig8Ur8Ygu0WnGxazcmFeoruVVrycI=" providerId="None" clId="Web-{1CC23C33-EC79-4775-8B9B-67C1FF00DCE4}" dt="2022-11-07T16:48:12.713" v="307" actId="14100"/>
          <ac:spMkLst>
            <pc:docMk/>
            <pc:sldMk cId="4063863978" sldId="318"/>
            <ac:spMk id="4" creationId="{00000000-0000-0000-0000-000000000000}"/>
          </ac:spMkLst>
        </pc:spChg>
      </pc:sldChg>
      <pc:sldChg chg="modSp">
        <pc:chgData name="Feruza Saduyeva" userId="TSF3bWzFY985OGig8Ur8Ygu0WnGxazcmFeoruVVrycI=" providerId="None" clId="Web-{1CC23C33-EC79-4775-8B9B-67C1FF00DCE4}" dt="2022-11-07T16:48:30.042" v="309" actId="20577"/>
        <pc:sldMkLst>
          <pc:docMk/>
          <pc:sldMk cId="250652195" sldId="319"/>
        </pc:sldMkLst>
        <pc:spChg chg="mod">
          <ac:chgData name="Feruza Saduyeva" userId="TSF3bWzFY985OGig8Ur8Ygu0WnGxazcmFeoruVVrycI=" providerId="None" clId="Web-{1CC23C33-EC79-4775-8B9B-67C1FF00DCE4}" dt="2022-11-07T16:48:30.042" v="309" actId="20577"/>
          <ac:spMkLst>
            <pc:docMk/>
            <pc:sldMk cId="250652195" sldId="319"/>
            <ac:spMk id="2" creationId="{00000000-0000-0000-0000-000000000000}"/>
          </ac:spMkLst>
        </pc:spChg>
      </pc:sldChg>
      <pc:sldChg chg="modSp">
        <pc:chgData name="Feruza Saduyeva" userId="TSF3bWzFY985OGig8Ur8Ygu0WnGxazcmFeoruVVrycI=" providerId="None" clId="Web-{1CC23C33-EC79-4775-8B9B-67C1FF00DCE4}" dt="2022-11-07T16:25:56.684" v="52" actId="20577"/>
        <pc:sldMkLst>
          <pc:docMk/>
          <pc:sldMk cId="1768210230" sldId="322"/>
        </pc:sldMkLst>
        <pc:spChg chg="mod">
          <ac:chgData name="Feruza Saduyeva" userId="TSF3bWzFY985OGig8Ur8Ygu0WnGxazcmFeoruVVrycI=" providerId="None" clId="Web-{1CC23C33-EC79-4775-8B9B-67C1FF00DCE4}" dt="2022-11-07T16:23:09.712" v="18" actId="20577"/>
          <ac:spMkLst>
            <pc:docMk/>
            <pc:sldMk cId="1768210230" sldId="322"/>
            <ac:spMk id="2" creationId="{00000000-0000-0000-0000-000000000000}"/>
          </ac:spMkLst>
        </pc:spChg>
        <pc:spChg chg="mod">
          <ac:chgData name="Feruza Saduyeva" userId="TSF3bWzFY985OGig8Ur8Ygu0WnGxazcmFeoruVVrycI=" providerId="None" clId="Web-{1CC23C33-EC79-4775-8B9B-67C1FF00DCE4}" dt="2022-11-07T16:23:53.963" v="25" actId="20577"/>
          <ac:spMkLst>
            <pc:docMk/>
            <pc:sldMk cId="1768210230" sldId="322"/>
            <ac:spMk id="3" creationId="{00000000-0000-0000-0000-000000000000}"/>
          </ac:spMkLst>
        </pc:spChg>
        <pc:spChg chg="mod">
          <ac:chgData name="Feruza Saduyeva" userId="TSF3bWzFY985OGig8Ur8Ygu0WnGxazcmFeoruVVrycI=" providerId="None" clId="Web-{1CC23C33-EC79-4775-8B9B-67C1FF00DCE4}" dt="2022-11-07T16:25:56.684" v="52" actId="20577"/>
          <ac:spMkLst>
            <pc:docMk/>
            <pc:sldMk cId="1768210230" sldId="322"/>
            <ac:spMk id="5" creationId="{00000000-0000-0000-0000-000000000000}"/>
          </ac:spMkLst>
        </pc:spChg>
        <pc:picChg chg="mod">
          <ac:chgData name="Feruza Saduyeva" userId="TSF3bWzFY985OGig8Ur8Ygu0WnGxazcmFeoruVVrycI=" providerId="None" clId="Web-{1CC23C33-EC79-4775-8B9B-67C1FF00DCE4}" dt="2022-11-07T16:24:32.932" v="30" actId="14100"/>
          <ac:picMkLst>
            <pc:docMk/>
            <pc:sldMk cId="1768210230" sldId="322"/>
            <ac:picMk id="4" creationId="{00000000-0000-0000-0000-000000000000}"/>
          </ac:picMkLst>
        </pc:picChg>
      </pc:sldChg>
    </pc:docChg>
  </pc:docChgLst>
  <pc:docChgLst>
    <pc:chgData name="Zhuldyz Kuanysh" userId="JM4arZAbZ8FSztfl2WGs8rBZh6/Zqm0uy/exGD+ho3U=" providerId="None" clId="Web-{B08524FE-B91B-4140-B620-386A12622C61}"/>
    <pc:docChg chg="modSld">
      <pc:chgData name="Zhuldyz Kuanysh" userId="JM4arZAbZ8FSztfl2WGs8rBZh6/Zqm0uy/exGD+ho3U=" providerId="None" clId="Web-{B08524FE-B91B-4140-B620-386A12622C61}" dt="2022-11-24T09:45:26.254" v="52" actId="14100"/>
      <pc:docMkLst>
        <pc:docMk/>
      </pc:docMkLst>
      <pc:sldChg chg="modSp">
        <pc:chgData name="Zhuldyz Kuanysh" userId="JM4arZAbZ8FSztfl2WGs8rBZh6/Zqm0uy/exGD+ho3U=" providerId="None" clId="Web-{B08524FE-B91B-4140-B620-386A12622C61}" dt="2022-11-24T09:39:22.498" v="40" actId="20577"/>
        <pc:sldMkLst>
          <pc:docMk/>
          <pc:sldMk cId="637516498" sldId="259"/>
        </pc:sldMkLst>
        <pc:spChg chg="mod">
          <ac:chgData name="Zhuldyz Kuanysh" userId="JM4arZAbZ8FSztfl2WGs8rBZh6/Zqm0uy/exGD+ho3U=" providerId="None" clId="Web-{B08524FE-B91B-4140-B620-386A12622C61}" dt="2022-11-24T09:39:22.498" v="40" actId="20577"/>
          <ac:spMkLst>
            <pc:docMk/>
            <pc:sldMk cId="637516498" sldId="259"/>
            <ac:spMk id="3" creationId="{00000000-0000-0000-0000-000000000000}"/>
          </ac:spMkLst>
        </pc:spChg>
        <pc:spChg chg="mod">
          <ac:chgData name="Zhuldyz Kuanysh" userId="JM4arZAbZ8FSztfl2WGs8rBZh6/Zqm0uy/exGD+ho3U=" providerId="None" clId="Web-{B08524FE-B91B-4140-B620-386A12622C61}" dt="2022-11-24T09:39:19.576" v="39" actId="20577"/>
          <ac:spMkLst>
            <pc:docMk/>
            <pc:sldMk cId="637516498" sldId="259"/>
            <ac:spMk id="4" creationId="{00000000-0000-0000-0000-000000000000}"/>
          </ac:spMkLst>
        </pc:spChg>
      </pc:sldChg>
      <pc:sldChg chg="modSp">
        <pc:chgData name="Zhuldyz Kuanysh" userId="JM4arZAbZ8FSztfl2WGs8rBZh6/Zqm0uy/exGD+ho3U=" providerId="None" clId="Web-{B08524FE-B91B-4140-B620-386A12622C61}" dt="2022-11-24T09:38:57.544" v="34" actId="20577"/>
        <pc:sldMkLst>
          <pc:docMk/>
          <pc:sldMk cId="3527915040" sldId="300"/>
        </pc:sldMkLst>
        <pc:spChg chg="mod">
          <ac:chgData name="Zhuldyz Kuanysh" userId="JM4arZAbZ8FSztfl2WGs8rBZh6/Zqm0uy/exGD+ho3U=" providerId="None" clId="Web-{B08524FE-B91B-4140-B620-386A12622C61}" dt="2022-11-24T09:38:37.356" v="33" actId="20577"/>
          <ac:spMkLst>
            <pc:docMk/>
            <pc:sldMk cId="3527915040" sldId="300"/>
            <ac:spMk id="5" creationId="{00000000-0000-0000-0000-000000000000}"/>
          </ac:spMkLst>
        </pc:spChg>
        <pc:spChg chg="mod">
          <ac:chgData name="Zhuldyz Kuanysh" userId="JM4arZAbZ8FSztfl2WGs8rBZh6/Zqm0uy/exGD+ho3U=" providerId="None" clId="Web-{B08524FE-B91B-4140-B620-386A12622C61}" dt="2022-11-24T09:38:57.544" v="34" actId="20577"/>
          <ac:spMkLst>
            <pc:docMk/>
            <pc:sldMk cId="3527915040" sldId="300"/>
            <ac:spMk id="7" creationId="{00000000-0000-0000-0000-000000000000}"/>
          </ac:spMkLst>
        </pc:spChg>
      </pc:sldChg>
      <pc:sldChg chg="modSp">
        <pc:chgData name="Zhuldyz Kuanysh" userId="JM4arZAbZ8FSztfl2WGs8rBZh6/Zqm0uy/exGD+ho3U=" providerId="None" clId="Web-{B08524FE-B91B-4140-B620-386A12622C61}" dt="2022-11-24T09:24:27.794" v="1" actId="20577"/>
        <pc:sldMkLst>
          <pc:docMk/>
          <pc:sldMk cId="28444001" sldId="301"/>
        </pc:sldMkLst>
        <pc:spChg chg="mod">
          <ac:chgData name="Zhuldyz Kuanysh" userId="JM4arZAbZ8FSztfl2WGs8rBZh6/Zqm0uy/exGD+ho3U=" providerId="None" clId="Web-{B08524FE-B91B-4140-B620-386A12622C61}" dt="2022-11-24T09:24:27.794" v="1" actId="20577"/>
          <ac:spMkLst>
            <pc:docMk/>
            <pc:sldMk cId="28444001" sldId="301"/>
            <ac:spMk id="2" creationId="{00000000-0000-0000-0000-000000000000}"/>
          </ac:spMkLst>
        </pc:spChg>
      </pc:sldChg>
      <pc:sldChg chg="modSp">
        <pc:chgData name="Zhuldyz Kuanysh" userId="JM4arZAbZ8FSztfl2WGs8rBZh6/Zqm0uy/exGD+ho3U=" providerId="None" clId="Web-{B08524FE-B91B-4140-B620-386A12622C61}" dt="2022-11-24T09:36:22.151" v="9" actId="20577"/>
        <pc:sldMkLst>
          <pc:docMk/>
          <pc:sldMk cId="3086388623" sldId="302"/>
        </pc:sldMkLst>
        <pc:spChg chg="mod">
          <ac:chgData name="Zhuldyz Kuanysh" userId="JM4arZAbZ8FSztfl2WGs8rBZh6/Zqm0uy/exGD+ho3U=" providerId="None" clId="Web-{B08524FE-B91B-4140-B620-386A12622C61}" dt="2022-11-24T09:36:22.151" v="9" actId="20577"/>
          <ac:spMkLst>
            <pc:docMk/>
            <pc:sldMk cId="3086388623" sldId="302"/>
            <ac:spMk id="2" creationId="{00000000-0000-0000-0000-000000000000}"/>
          </ac:spMkLst>
        </pc:spChg>
        <pc:spChg chg="mod">
          <ac:chgData name="Zhuldyz Kuanysh" userId="JM4arZAbZ8FSztfl2WGs8rBZh6/Zqm0uy/exGD+ho3U=" providerId="None" clId="Web-{B08524FE-B91B-4140-B620-386A12622C61}" dt="2022-11-24T09:36:10.807" v="7" actId="20577"/>
          <ac:spMkLst>
            <pc:docMk/>
            <pc:sldMk cId="3086388623" sldId="302"/>
            <ac:spMk id="3" creationId="{00000000-0000-0000-0000-000000000000}"/>
          </ac:spMkLst>
        </pc:spChg>
      </pc:sldChg>
      <pc:sldChg chg="modSp">
        <pc:chgData name="Zhuldyz Kuanysh" userId="JM4arZAbZ8FSztfl2WGs8rBZh6/Zqm0uy/exGD+ho3U=" providerId="None" clId="Web-{B08524FE-B91B-4140-B620-386A12622C61}" dt="2022-11-24T09:39:57.420" v="47" actId="20577"/>
        <pc:sldMkLst>
          <pc:docMk/>
          <pc:sldMk cId="1971952221" sldId="304"/>
        </pc:sldMkLst>
        <pc:spChg chg="mod">
          <ac:chgData name="Zhuldyz Kuanysh" userId="JM4arZAbZ8FSztfl2WGs8rBZh6/Zqm0uy/exGD+ho3U=" providerId="None" clId="Web-{B08524FE-B91B-4140-B620-386A12622C61}" dt="2022-11-24T09:39:57.420" v="47" actId="20577"/>
          <ac:spMkLst>
            <pc:docMk/>
            <pc:sldMk cId="1971952221" sldId="304"/>
            <ac:spMk id="3" creationId="{00000000-0000-0000-0000-000000000000}"/>
          </ac:spMkLst>
        </pc:spChg>
        <pc:spChg chg="mod">
          <ac:chgData name="Zhuldyz Kuanysh" userId="JM4arZAbZ8FSztfl2WGs8rBZh6/Zqm0uy/exGD+ho3U=" providerId="None" clId="Web-{B08524FE-B91B-4140-B620-386A12622C61}" dt="2022-11-24T09:39:54.108" v="46" actId="20577"/>
          <ac:spMkLst>
            <pc:docMk/>
            <pc:sldMk cId="1971952221" sldId="304"/>
            <ac:spMk id="4" creationId="{00000000-0000-0000-0000-000000000000}"/>
          </ac:spMkLst>
        </pc:spChg>
      </pc:sldChg>
      <pc:sldChg chg="modSp">
        <pc:chgData name="Zhuldyz Kuanysh" userId="JM4arZAbZ8FSztfl2WGs8rBZh6/Zqm0uy/exGD+ho3U=" providerId="None" clId="Web-{B08524FE-B91B-4140-B620-386A12622C61}" dt="2022-11-24T09:40:23.218" v="51" actId="20577"/>
        <pc:sldMkLst>
          <pc:docMk/>
          <pc:sldMk cId="2768234243" sldId="305"/>
        </pc:sldMkLst>
        <pc:spChg chg="mod">
          <ac:chgData name="Zhuldyz Kuanysh" userId="JM4arZAbZ8FSztfl2WGs8rBZh6/Zqm0uy/exGD+ho3U=" providerId="None" clId="Web-{B08524FE-B91B-4140-B620-386A12622C61}" dt="2022-11-24T09:40:23.218" v="51" actId="20577"/>
          <ac:spMkLst>
            <pc:docMk/>
            <pc:sldMk cId="2768234243" sldId="305"/>
            <ac:spMk id="3" creationId="{00000000-0000-0000-0000-000000000000}"/>
          </ac:spMkLst>
        </pc:spChg>
        <pc:spChg chg="mod">
          <ac:chgData name="Zhuldyz Kuanysh" userId="JM4arZAbZ8FSztfl2WGs8rBZh6/Zqm0uy/exGD+ho3U=" providerId="None" clId="Web-{B08524FE-B91B-4140-B620-386A12622C61}" dt="2022-11-24T09:40:17.608" v="50" actId="20577"/>
          <ac:spMkLst>
            <pc:docMk/>
            <pc:sldMk cId="2768234243" sldId="305"/>
            <ac:spMk id="5" creationId="{00000000-0000-0000-0000-000000000000}"/>
          </ac:spMkLst>
        </pc:spChg>
      </pc:sldChg>
      <pc:sldChg chg="modSp">
        <pc:chgData name="Zhuldyz Kuanysh" userId="JM4arZAbZ8FSztfl2WGs8rBZh6/Zqm0uy/exGD+ho3U=" providerId="None" clId="Web-{B08524FE-B91B-4140-B620-386A12622C61}" dt="2022-11-24T09:45:26.254" v="52" actId="14100"/>
        <pc:sldMkLst>
          <pc:docMk/>
          <pc:sldMk cId="2450339959" sldId="312"/>
        </pc:sldMkLst>
        <pc:spChg chg="mod">
          <ac:chgData name="Zhuldyz Kuanysh" userId="JM4arZAbZ8FSztfl2WGs8rBZh6/Zqm0uy/exGD+ho3U=" providerId="None" clId="Web-{B08524FE-B91B-4140-B620-386A12622C61}" dt="2022-11-24T09:45:26.254" v="52" actId="14100"/>
          <ac:spMkLst>
            <pc:docMk/>
            <pc:sldMk cId="2450339959" sldId="312"/>
            <ac:spMk id="6" creationId="{00000000-0000-0000-0000-000000000000}"/>
          </ac:spMkLst>
        </pc:spChg>
      </pc:sldChg>
    </pc:docChg>
  </pc:docChgLst>
  <pc:docChgLst>
    <pc:chgData name="Zhuldyz Kuanysh" userId="JM4arZAbZ8FSztfl2WGs8rBZh6/Zqm0uy/exGD+ho3U=" providerId="None" clId="Web-{BD94472E-6A70-4947-912D-DF002852CF20}"/>
    <pc:docChg chg="modSld">
      <pc:chgData name="Zhuldyz Kuanysh" userId="JM4arZAbZ8FSztfl2WGs8rBZh6/Zqm0uy/exGD+ho3U=" providerId="None" clId="Web-{BD94472E-6A70-4947-912D-DF002852CF20}" dt="2022-11-24T09:14:00.275" v="20" actId="14100"/>
      <pc:docMkLst>
        <pc:docMk/>
      </pc:docMkLst>
      <pc:sldChg chg="modSp">
        <pc:chgData name="Zhuldyz Kuanysh" userId="JM4arZAbZ8FSztfl2WGs8rBZh6/Zqm0uy/exGD+ho3U=" providerId="None" clId="Web-{BD94472E-6A70-4947-912D-DF002852CF20}" dt="2022-11-24T09:11:40.145" v="1" actId="20577"/>
        <pc:sldMkLst>
          <pc:docMk/>
          <pc:sldMk cId="637516498" sldId="259"/>
        </pc:sldMkLst>
        <pc:spChg chg="mod">
          <ac:chgData name="Zhuldyz Kuanysh" userId="JM4arZAbZ8FSztfl2WGs8rBZh6/Zqm0uy/exGD+ho3U=" providerId="None" clId="Web-{BD94472E-6A70-4947-912D-DF002852CF20}" dt="2022-11-24T09:11:40.145" v="1" actId="20577"/>
          <ac:spMkLst>
            <pc:docMk/>
            <pc:sldMk cId="637516498" sldId="259"/>
            <ac:spMk id="4" creationId="{00000000-0000-0000-0000-000000000000}"/>
          </ac:spMkLst>
        </pc:spChg>
      </pc:sldChg>
      <pc:sldChg chg="modSp">
        <pc:chgData name="Zhuldyz Kuanysh" userId="JM4arZAbZ8FSztfl2WGs8rBZh6/Zqm0uy/exGD+ho3U=" providerId="None" clId="Web-{BD94472E-6A70-4947-912D-DF002852CF20}" dt="2022-11-24T09:12:00.896" v="2" actId="1076"/>
        <pc:sldMkLst>
          <pc:docMk/>
          <pc:sldMk cId="1118504398" sldId="308"/>
        </pc:sldMkLst>
        <pc:spChg chg="mod">
          <ac:chgData name="Zhuldyz Kuanysh" userId="JM4arZAbZ8FSztfl2WGs8rBZh6/Zqm0uy/exGD+ho3U=" providerId="None" clId="Web-{BD94472E-6A70-4947-912D-DF002852CF20}" dt="2022-11-24T09:12:00.896" v="2" actId="1076"/>
          <ac:spMkLst>
            <pc:docMk/>
            <pc:sldMk cId="1118504398" sldId="308"/>
            <ac:spMk id="5" creationId="{00000000-0000-0000-0000-000000000000}"/>
          </ac:spMkLst>
        </pc:spChg>
      </pc:sldChg>
      <pc:sldChg chg="modSp">
        <pc:chgData name="Zhuldyz Kuanysh" userId="JM4arZAbZ8FSztfl2WGs8rBZh6/Zqm0uy/exGD+ho3U=" providerId="None" clId="Web-{BD94472E-6A70-4947-912D-DF002852CF20}" dt="2022-11-24T09:14:00.275" v="20" actId="14100"/>
        <pc:sldMkLst>
          <pc:docMk/>
          <pc:sldMk cId="181921502" sldId="310"/>
        </pc:sldMkLst>
        <pc:spChg chg="mod">
          <ac:chgData name="Zhuldyz Kuanysh" userId="JM4arZAbZ8FSztfl2WGs8rBZh6/Zqm0uy/exGD+ho3U=" providerId="None" clId="Web-{BD94472E-6A70-4947-912D-DF002852CF20}" dt="2022-11-24T09:13:54.322" v="19" actId="14100"/>
          <ac:spMkLst>
            <pc:docMk/>
            <pc:sldMk cId="181921502" sldId="310"/>
            <ac:spMk id="3" creationId="{00000000-0000-0000-0000-000000000000}"/>
          </ac:spMkLst>
        </pc:spChg>
        <pc:spChg chg="mod">
          <ac:chgData name="Zhuldyz Kuanysh" userId="JM4arZAbZ8FSztfl2WGs8rBZh6/Zqm0uy/exGD+ho3U=" providerId="None" clId="Web-{BD94472E-6A70-4947-912D-DF002852CF20}" dt="2022-11-24T09:14:00.275" v="20" actId="14100"/>
          <ac:spMkLst>
            <pc:docMk/>
            <pc:sldMk cId="181921502" sldId="310"/>
            <ac:spMk id="7" creationId="{00000000-0000-0000-0000-000000000000}"/>
          </ac:spMkLst>
        </pc:spChg>
        <pc:picChg chg="mod modCrop">
          <ac:chgData name="Zhuldyz Kuanysh" userId="JM4arZAbZ8FSztfl2WGs8rBZh6/Zqm0uy/exGD+ho3U=" providerId="None" clId="Web-{BD94472E-6A70-4947-912D-DF002852CF20}" dt="2022-11-24T09:13:45.447" v="17" actId="1076"/>
          <ac:picMkLst>
            <pc:docMk/>
            <pc:sldMk cId="181921502" sldId="310"/>
            <ac:picMk id="4" creationId="{00000000-0000-0000-0000-000000000000}"/>
          </ac:picMkLst>
        </pc:picChg>
      </pc:sldChg>
    </pc:docChg>
  </pc:docChgLst>
  <pc:docChgLst>
    <pc:chgData name="Inesh M" userId="FNG90SVO2LUX1m48O66WZW92aOC31CRttyYfGbaoa2I=" providerId="None" clId="Web-{DDF934A7-44FA-4977-9969-E5D397557BB5}"/>
    <pc:docChg chg="modSld">
      <pc:chgData name="Inesh M" userId="FNG90SVO2LUX1m48O66WZW92aOC31CRttyYfGbaoa2I=" providerId="None" clId="Web-{DDF934A7-44FA-4977-9969-E5D397557BB5}" dt="2022-01-13T05:55:52.669" v="104" actId="14100"/>
      <pc:docMkLst>
        <pc:docMk/>
      </pc:docMkLst>
      <pc:sldChg chg="modSp">
        <pc:chgData name="Inesh M" userId="FNG90SVO2LUX1m48O66WZW92aOC31CRttyYfGbaoa2I=" providerId="None" clId="Web-{DDF934A7-44FA-4977-9969-E5D397557BB5}" dt="2022-01-13T05:42:57.070" v="42" actId="14100"/>
        <pc:sldMkLst>
          <pc:docMk/>
          <pc:sldMk cId="637516498" sldId="259"/>
        </pc:sldMkLst>
        <pc:spChg chg="mod">
          <ac:chgData name="Inesh M" userId="FNG90SVO2LUX1m48O66WZW92aOC31CRttyYfGbaoa2I=" providerId="None" clId="Web-{DDF934A7-44FA-4977-9969-E5D397557BB5}" dt="2022-01-13T05:42:57.070" v="42" actId="14100"/>
          <ac:spMkLst>
            <pc:docMk/>
            <pc:sldMk cId="637516498" sldId="259"/>
            <ac:spMk id="4" creationId="{00000000-0000-0000-0000-000000000000}"/>
          </ac:spMkLst>
        </pc:spChg>
      </pc:sldChg>
      <pc:sldChg chg="modSp">
        <pc:chgData name="Inesh M" userId="FNG90SVO2LUX1m48O66WZW92aOC31CRttyYfGbaoa2I=" providerId="None" clId="Web-{DDF934A7-44FA-4977-9969-E5D397557BB5}" dt="2022-01-13T05:40:53.222" v="34" actId="20577"/>
        <pc:sldMkLst>
          <pc:docMk/>
          <pc:sldMk cId="3527915040" sldId="300"/>
        </pc:sldMkLst>
        <pc:spChg chg="mod">
          <ac:chgData name="Inesh M" userId="FNG90SVO2LUX1m48O66WZW92aOC31CRttyYfGbaoa2I=" providerId="None" clId="Web-{DDF934A7-44FA-4977-9969-E5D397557BB5}" dt="2022-01-13T05:40:53.222" v="34" actId="20577"/>
          <ac:spMkLst>
            <pc:docMk/>
            <pc:sldMk cId="3527915040" sldId="300"/>
            <ac:spMk id="5" creationId="{00000000-0000-0000-0000-000000000000}"/>
          </ac:spMkLst>
        </pc:spChg>
      </pc:sldChg>
      <pc:sldChg chg="modSp">
        <pc:chgData name="Inesh M" userId="FNG90SVO2LUX1m48O66WZW92aOC31CRttyYfGbaoa2I=" providerId="None" clId="Web-{DDF934A7-44FA-4977-9969-E5D397557BB5}" dt="2022-01-13T05:31:49.751" v="2" actId="20577"/>
        <pc:sldMkLst>
          <pc:docMk/>
          <pc:sldMk cId="28444001" sldId="301"/>
        </pc:sldMkLst>
        <pc:spChg chg="mod">
          <ac:chgData name="Inesh M" userId="FNG90SVO2LUX1m48O66WZW92aOC31CRttyYfGbaoa2I=" providerId="None" clId="Web-{DDF934A7-44FA-4977-9969-E5D397557BB5}" dt="2022-01-13T05:31:49.751" v="2" actId="20577"/>
          <ac:spMkLst>
            <pc:docMk/>
            <pc:sldMk cId="28444001" sldId="301"/>
            <ac:spMk id="2" creationId="{00000000-0000-0000-0000-000000000000}"/>
          </ac:spMkLst>
        </pc:spChg>
      </pc:sldChg>
      <pc:sldChg chg="modSp">
        <pc:chgData name="Inesh M" userId="FNG90SVO2LUX1m48O66WZW92aOC31CRttyYfGbaoa2I=" providerId="None" clId="Web-{DDF934A7-44FA-4977-9969-E5D397557BB5}" dt="2022-01-13T05:35:34.789" v="17" actId="20577"/>
        <pc:sldMkLst>
          <pc:docMk/>
          <pc:sldMk cId="3086388623" sldId="302"/>
        </pc:sldMkLst>
        <pc:spChg chg="mod">
          <ac:chgData name="Inesh M" userId="FNG90SVO2LUX1m48O66WZW92aOC31CRttyYfGbaoa2I=" providerId="None" clId="Web-{DDF934A7-44FA-4977-9969-E5D397557BB5}" dt="2022-01-13T05:35:34.789" v="17" actId="20577"/>
          <ac:spMkLst>
            <pc:docMk/>
            <pc:sldMk cId="3086388623" sldId="302"/>
            <ac:spMk id="2" creationId="{00000000-0000-0000-0000-000000000000}"/>
          </ac:spMkLst>
        </pc:spChg>
      </pc:sldChg>
      <pc:sldChg chg="modSp">
        <pc:chgData name="Inesh M" userId="FNG90SVO2LUX1m48O66WZW92aOC31CRttyYfGbaoa2I=" providerId="None" clId="Web-{DDF934A7-44FA-4977-9969-E5D397557BB5}" dt="2022-01-13T05:54:07.025" v="96" actId="20577"/>
        <pc:sldMkLst>
          <pc:docMk/>
          <pc:sldMk cId="3073521840" sldId="303"/>
        </pc:sldMkLst>
        <pc:spChg chg="mod">
          <ac:chgData name="Inesh M" userId="FNG90SVO2LUX1m48O66WZW92aOC31CRttyYfGbaoa2I=" providerId="None" clId="Web-{DDF934A7-44FA-4977-9969-E5D397557BB5}" dt="2022-01-13T05:46:37.904" v="43" actId="14100"/>
          <ac:spMkLst>
            <pc:docMk/>
            <pc:sldMk cId="3073521840" sldId="303"/>
            <ac:spMk id="3" creationId="{00000000-0000-0000-0000-000000000000}"/>
          </ac:spMkLst>
        </pc:spChg>
        <pc:spChg chg="mod">
          <ac:chgData name="Inesh M" userId="FNG90SVO2LUX1m48O66WZW92aOC31CRttyYfGbaoa2I=" providerId="None" clId="Web-{DDF934A7-44FA-4977-9969-E5D397557BB5}" dt="2022-01-13T05:54:07.025" v="96" actId="20577"/>
          <ac:spMkLst>
            <pc:docMk/>
            <pc:sldMk cId="3073521840" sldId="303"/>
            <ac:spMk id="4" creationId="{00000000-0000-0000-0000-000000000000}"/>
          </ac:spMkLst>
        </pc:spChg>
      </pc:sldChg>
      <pc:sldChg chg="modSp">
        <pc:chgData name="Inesh M" userId="FNG90SVO2LUX1m48O66WZW92aOC31CRttyYfGbaoa2I=" providerId="None" clId="Web-{DDF934A7-44FA-4977-9969-E5D397557BB5}" dt="2022-01-13T05:55:52.669" v="104" actId="14100"/>
        <pc:sldMkLst>
          <pc:docMk/>
          <pc:sldMk cId="1971952221" sldId="304"/>
        </pc:sldMkLst>
        <pc:spChg chg="mod">
          <ac:chgData name="Inesh M" userId="FNG90SVO2LUX1m48O66WZW92aOC31CRttyYfGbaoa2I=" providerId="None" clId="Web-{DDF934A7-44FA-4977-9969-E5D397557BB5}" dt="2022-01-13T05:55:52.669" v="104" actId="14100"/>
          <ac:spMkLst>
            <pc:docMk/>
            <pc:sldMk cId="1971952221" sldId="304"/>
            <ac:spMk id="3" creationId="{00000000-0000-0000-0000-000000000000}"/>
          </ac:spMkLst>
        </pc:spChg>
        <pc:spChg chg="mod">
          <ac:chgData name="Inesh M" userId="FNG90SVO2LUX1m48O66WZW92aOC31CRttyYfGbaoa2I=" providerId="None" clId="Web-{DDF934A7-44FA-4977-9969-E5D397557BB5}" dt="2022-01-13T05:54:28.932" v="102" actId="1076"/>
          <ac:spMkLst>
            <pc:docMk/>
            <pc:sldMk cId="1971952221" sldId="304"/>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6E4EA-A592-4B3C-84B8-EB43BD280C89}" type="datetimeFigureOut">
              <a:rPr lang="en-US" smtClean="0"/>
              <a:t>1/10/23</a:t>
            </a:fld>
            <a:endParaRPr lang="en-US"/>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53B9C-3A07-45FE-922C-29F3E73C4F53}" type="slidenum">
              <a:rPr lang="en-US" smtClean="0"/>
              <a:t>‹#›</a:t>
            </a:fld>
            <a:endParaRPr lang="en-US"/>
          </a:p>
        </p:txBody>
      </p:sp>
    </p:spTree>
    <p:extLst>
      <p:ext uri="{BB962C8B-B14F-4D97-AF65-F5344CB8AC3E}">
        <p14:creationId xmlns:p14="http://schemas.microsoft.com/office/powerpoint/2010/main" val="1250366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79" y="1557225"/>
            <a:ext cx="10061171" cy="2470280"/>
          </a:xfrm>
        </p:spPr>
        <p:txBody>
          <a:bodyPr anchor="b">
            <a:normAutofit/>
          </a:bodyPr>
          <a:lstStyle>
            <a:lvl1pPr algn="ctr">
              <a:lnSpc>
                <a:spcPct val="85000"/>
              </a:lnSpc>
              <a:defRPr sz="8000" spc="-50" baseline="0">
                <a:solidFill>
                  <a:srgbClr val="0070C0"/>
                </a:solidFill>
              </a:defRPr>
            </a:lvl1pPr>
          </a:lstStyle>
          <a:p>
            <a:r>
              <a:rPr lang="lt-LT"/>
              <a:t>Spustelėję redag. ruoš. pavad. stilių</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rgbClr val="0070C0"/>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lt-LT"/>
              <a:t>Spustelėkite norėdami redaguoti šablono paantraštės stilių</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12" descr="A picture containing graphical user interface&#10;&#10;Description automatically generated">
            <a:extLst>
              <a:ext uri="{FF2B5EF4-FFF2-40B4-BE49-F238E27FC236}">
                <a16:creationId xmlns:a16="http://schemas.microsoft.com/office/drawing/2014/main" id="{9DA36D6F-0A78-4ABF-BA3C-47B8BD1BB529}"/>
              </a:ext>
            </a:extLst>
          </p:cNvPr>
          <p:cNvPicPr>
            <a:picLocks noChangeAspect="1"/>
          </p:cNvPicPr>
          <p:nvPr userDrawn="1"/>
        </p:nvPicPr>
        <p:blipFill>
          <a:blip r:embed="rId2"/>
          <a:stretch>
            <a:fillRect/>
          </a:stretch>
        </p:blipFill>
        <p:spPr>
          <a:xfrm>
            <a:off x="15" y="161322"/>
            <a:ext cx="3352799" cy="714978"/>
          </a:xfrm>
          <a:prstGeom prst="rect">
            <a:avLst/>
          </a:prstGeom>
        </p:spPr>
      </p:pic>
      <p:sp>
        <p:nvSpPr>
          <p:cNvPr id="12" name="TextBox 11"/>
          <p:cNvSpPr txBox="1"/>
          <p:nvPr userDrawn="1"/>
        </p:nvSpPr>
        <p:spPr>
          <a:xfrm>
            <a:off x="164757" y="6226848"/>
            <a:ext cx="4201297" cy="830997"/>
          </a:xfrm>
          <a:prstGeom prst="rect">
            <a:avLst/>
          </a:prstGeom>
          <a:noFill/>
        </p:spPr>
        <p:txBody>
          <a:bodyPr wrap="square" rtlCol="0">
            <a:spAutoFit/>
          </a:bodyPr>
          <a:lstStyle/>
          <a:p>
            <a:pPr algn="l"/>
            <a:endParaRPr lang="en-US" sz="800" b="1" cap="small" dirty="0">
              <a:solidFill>
                <a:schemeClr val="bg1"/>
              </a:solidFill>
            </a:endParaRPr>
          </a:p>
          <a:p>
            <a:pPr algn="l"/>
            <a:r>
              <a:rPr lang="en-US" sz="800" b="1" cap="small" dirty="0">
                <a:solidFill>
                  <a:schemeClr val="bg1"/>
                </a:solidFill>
              </a:rPr>
              <a:t>Accelerating Master and PhD level nursing education development </a:t>
            </a:r>
            <a:endParaRPr lang="en-US" sz="800" b="1" dirty="0">
              <a:solidFill>
                <a:schemeClr val="bg1"/>
              </a:solidFill>
            </a:endParaRPr>
          </a:p>
          <a:p>
            <a:pPr algn="l"/>
            <a:r>
              <a:rPr lang="en-US" sz="800" b="1" cap="small" dirty="0">
                <a:solidFill>
                  <a:schemeClr val="bg1"/>
                </a:solidFill>
              </a:rPr>
              <a:t>in the higher education system in Kazakhstan</a:t>
            </a:r>
            <a:endParaRPr lang="lt-LT" sz="800" b="1" cap="small" dirty="0">
              <a:solidFill>
                <a:schemeClr val="bg1"/>
              </a:solidFill>
            </a:endParaRPr>
          </a:p>
          <a:p>
            <a:pPr algn="l"/>
            <a:r>
              <a:rPr lang="lt-LT" sz="800" b="1" cap="small" dirty="0">
                <a:solidFill>
                  <a:schemeClr val="bg1"/>
                </a:solidFill>
              </a:rPr>
              <a:t>No.618052-EPP-1-2020-1LT-EPPKA2-CBHE-SP</a:t>
            </a:r>
            <a:endParaRPr lang="en-US" sz="800" b="1" cap="small" dirty="0">
              <a:solidFill>
                <a:schemeClr val="bg1"/>
              </a:solidFill>
            </a:endParaRPr>
          </a:p>
          <a:p>
            <a:endParaRPr lang="en-US" sz="800" dirty="0">
              <a:solidFill>
                <a:schemeClr val="bg1"/>
              </a:solidFill>
            </a:endParaRPr>
          </a:p>
          <a:p>
            <a:endParaRPr lang="en-US" sz="800" dirty="0">
              <a:solidFill>
                <a:schemeClr val="bg1"/>
              </a:solidFill>
            </a:endParaRPr>
          </a:p>
        </p:txBody>
      </p:sp>
      <p:pic>
        <p:nvPicPr>
          <p:cNvPr id="4" name="Picture 3">
            <a:extLst>
              <a:ext uri="{FF2B5EF4-FFF2-40B4-BE49-F238E27FC236}">
                <a16:creationId xmlns:a16="http://schemas.microsoft.com/office/drawing/2014/main" id="{4B91A6DE-4906-4E8E-B059-08E1ACFD3DC2}"/>
              </a:ext>
            </a:extLst>
          </p:cNvPr>
          <p:cNvPicPr>
            <a:picLocks noChangeAspect="1"/>
          </p:cNvPicPr>
          <p:nvPr userDrawn="1"/>
        </p:nvPicPr>
        <p:blipFill>
          <a:blip r:embed="rId3"/>
          <a:stretch>
            <a:fillRect/>
          </a:stretch>
        </p:blipFill>
        <p:spPr>
          <a:xfrm>
            <a:off x="10492959" y="159116"/>
            <a:ext cx="1330982" cy="769881"/>
          </a:xfrm>
          <a:prstGeom prst="rect">
            <a:avLst/>
          </a:prstGeom>
        </p:spPr>
      </p:pic>
    </p:spTree>
    <p:extLst>
      <p:ext uri="{BB962C8B-B14F-4D97-AF65-F5344CB8AC3E}">
        <p14:creationId xmlns:p14="http://schemas.microsoft.com/office/powerpoint/2010/main" val="3392601653"/>
      </p:ext>
    </p:extLst>
  </p:cSld>
  <p:clrMapOvr>
    <a:masterClrMapping/>
  </p:clrMapOvr>
  <p:extLst>
    <p:ext uri="{DCECCB84-F9BA-43D5-87BE-67443E8EF086}">
      <p15:sldGuideLst xmlns:p15="http://schemas.microsoft.com/office/powerpoint/2012/main">
        <p15:guide id="1" orient="horz" pos="720" userDrawn="1">
          <p15:clr>
            <a:srgbClr val="FBAE40"/>
          </p15:clr>
        </p15:guide>
        <p15:guide id="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a:xfrm>
            <a:off x="263611" y="970494"/>
            <a:ext cx="11277600" cy="808963"/>
          </a:xfrm>
        </p:spPr>
        <p:txBody>
          <a:bodyPr/>
          <a:lstStyle>
            <a:lvl1pPr marL="0" algn="ctr">
              <a:defRPr sz="4400"/>
            </a:lvl1pPr>
          </a:lstStyle>
          <a:p>
            <a:r>
              <a:rPr lang="lt-LT"/>
              <a:t>Spustelėję redag. ruoš. pavad. stilių</a:t>
            </a:r>
            <a:endParaRPr lang="en-US" dirty="0"/>
          </a:p>
        </p:txBody>
      </p:sp>
      <p:sp>
        <p:nvSpPr>
          <p:cNvPr id="3" name="Content Placeholder 2"/>
          <p:cNvSpPr>
            <a:spLocks noGrp="1"/>
          </p:cNvSpPr>
          <p:nvPr>
            <p:ph idx="1"/>
          </p:nvPr>
        </p:nvSpPr>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Tree>
    <p:extLst>
      <p:ext uri="{BB962C8B-B14F-4D97-AF65-F5344CB8AC3E}">
        <p14:creationId xmlns:p14="http://schemas.microsoft.com/office/powerpoint/2010/main" val="383660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10" name="Title 9"/>
          <p:cNvSpPr>
            <a:spLocks noGrp="1"/>
          </p:cNvSpPr>
          <p:nvPr>
            <p:ph type="title"/>
          </p:nvPr>
        </p:nvSpPr>
        <p:spPr>
          <a:xfrm>
            <a:off x="304800" y="893766"/>
            <a:ext cx="11261124" cy="682917"/>
          </a:xfrm>
        </p:spPr>
        <p:txBody>
          <a:bodyPr/>
          <a:lstStyle>
            <a:lvl1pPr algn="ctr">
              <a:defRPr/>
            </a:lvl1pPr>
          </a:lstStyle>
          <a:p>
            <a:r>
              <a:rPr lang="lt-LT"/>
              <a:t>Spustelėję redag. ruoš. pavad. stilių</a:t>
            </a:r>
            <a:endParaRPr lang="en-US" dirty="0"/>
          </a:p>
        </p:txBody>
      </p:sp>
      <p:sp>
        <p:nvSpPr>
          <p:cNvPr id="3" name="Text Placeholder 2"/>
          <p:cNvSpPr>
            <a:spLocks noGrp="1"/>
          </p:cNvSpPr>
          <p:nvPr>
            <p:ph type="body" idx="1"/>
          </p:nvPr>
        </p:nvSpPr>
        <p:spPr>
          <a:xfrm>
            <a:off x="304800" y="1846052"/>
            <a:ext cx="5730240" cy="736282"/>
          </a:xfrm>
        </p:spPr>
        <p:txBody>
          <a:bodyPr lIns="91440" rIns="91440" anchor="ctr">
            <a:normAutofit/>
          </a:bodyPr>
          <a:lstStyle>
            <a:lvl1pPr marL="0" indent="0">
              <a:buNone/>
              <a:defRPr sz="2000" b="0" cap="all" baseline="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4" name="Content Placeholder 3"/>
          <p:cNvSpPr>
            <a:spLocks noGrp="1"/>
          </p:cNvSpPr>
          <p:nvPr>
            <p:ph sz="half" idx="2"/>
          </p:nvPr>
        </p:nvSpPr>
        <p:spPr>
          <a:xfrm>
            <a:off x="304800" y="2619388"/>
            <a:ext cx="5730240" cy="3341145"/>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6217920" y="1846052"/>
            <a:ext cx="5348004" cy="736282"/>
          </a:xfrm>
        </p:spPr>
        <p:txBody>
          <a:bodyPr lIns="91440" rIns="91440" anchor="ctr">
            <a:normAutofit/>
          </a:bodyPr>
          <a:lstStyle>
            <a:lvl1pPr marL="0" indent="0">
              <a:buNone/>
              <a:defRPr sz="2000" b="0" cap="all" baseline="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6" name="Content Placeholder 5"/>
          <p:cNvSpPr>
            <a:spLocks noGrp="1"/>
          </p:cNvSpPr>
          <p:nvPr>
            <p:ph sz="quarter" idx="4"/>
          </p:nvPr>
        </p:nvSpPr>
        <p:spPr>
          <a:xfrm>
            <a:off x="6217920" y="2619388"/>
            <a:ext cx="5348004" cy="3341146"/>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Tree>
    <p:extLst>
      <p:ext uri="{BB962C8B-B14F-4D97-AF65-F5344CB8AC3E}">
        <p14:creationId xmlns:p14="http://schemas.microsoft.com/office/powerpoint/2010/main" val="843047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sirinktinis make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Tree>
    <p:extLst>
      <p:ext uri="{BB962C8B-B14F-4D97-AF65-F5344CB8AC3E}">
        <p14:creationId xmlns:p14="http://schemas.microsoft.com/office/powerpoint/2010/main" val="3733544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88796" y="2142111"/>
            <a:ext cx="10061171" cy="2470280"/>
          </a:xfrm>
        </p:spPr>
        <p:txBody>
          <a:bodyPr anchor="b">
            <a:normAutofit/>
          </a:bodyPr>
          <a:lstStyle>
            <a:lvl1pPr algn="ctr">
              <a:lnSpc>
                <a:spcPct val="85000"/>
              </a:lnSpc>
              <a:defRPr sz="8000" spc="-50" baseline="0">
                <a:solidFill>
                  <a:srgbClr val="0070C0"/>
                </a:solidFill>
              </a:defRPr>
            </a:lvl1pPr>
          </a:lstStyle>
          <a:p>
            <a:r>
              <a:rPr lang="lt-LT"/>
              <a:t>Spustelėję redag. ruoš. pavad. stilių</a:t>
            </a:r>
            <a:endParaRPr lang="en-US" dirty="0"/>
          </a:p>
        </p:txBody>
      </p:sp>
      <p:pic>
        <p:nvPicPr>
          <p:cNvPr id="10" name="Picture 12" descr="A picture containing graphical user interface&#10;&#10;Description automatically generated">
            <a:extLst>
              <a:ext uri="{FF2B5EF4-FFF2-40B4-BE49-F238E27FC236}">
                <a16:creationId xmlns:a16="http://schemas.microsoft.com/office/drawing/2014/main" id="{9DA36D6F-0A78-4ABF-BA3C-47B8BD1BB529}"/>
              </a:ext>
            </a:extLst>
          </p:cNvPr>
          <p:cNvPicPr>
            <a:picLocks noChangeAspect="1"/>
          </p:cNvPicPr>
          <p:nvPr userDrawn="1"/>
        </p:nvPicPr>
        <p:blipFill>
          <a:blip r:embed="rId2"/>
          <a:stretch>
            <a:fillRect/>
          </a:stretch>
        </p:blipFill>
        <p:spPr>
          <a:xfrm>
            <a:off x="15" y="127774"/>
            <a:ext cx="3519577" cy="750543"/>
          </a:xfrm>
          <a:prstGeom prst="rect">
            <a:avLst/>
          </a:prstGeom>
        </p:spPr>
      </p:pic>
      <p:sp>
        <p:nvSpPr>
          <p:cNvPr id="12" name="TextBox 11"/>
          <p:cNvSpPr txBox="1"/>
          <p:nvPr userDrawn="1"/>
        </p:nvSpPr>
        <p:spPr>
          <a:xfrm>
            <a:off x="164757" y="6226848"/>
            <a:ext cx="4201297" cy="830997"/>
          </a:xfrm>
          <a:prstGeom prst="rect">
            <a:avLst/>
          </a:prstGeom>
          <a:noFill/>
        </p:spPr>
        <p:txBody>
          <a:bodyPr wrap="square" rtlCol="0">
            <a:spAutoFit/>
          </a:bodyPr>
          <a:lstStyle/>
          <a:p>
            <a:pPr algn="l"/>
            <a:endParaRPr lang="en-US" sz="800" b="1" cap="small" dirty="0">
              <a:solidFill>
                <a:schemeClr val="bg1"/>
              </a:solidFill>
            </a:endParaRPr>
          </a:p>
          <a:p>
            <a:pPr algn="l"/>
            <a:r>
              <a:rPr lang="en-US" sz="800" b="1" cap="small" dirty="0">
                <a:solidFill>
                  <a:schemeClr val="bg1"/>
                </a:solidFill>
              </a:rPr>
              <a:t>Accelerating Master and PhD level nursing education development </a:t>
            </a:r>
            <a:endParaRPr lang="en-US" sz="800" b="1" dirty="0">
              <a:solidFill>
                <a:schemeClr val="bg1"/>
              </a:solidFill>
            </a:endParaRPr>
          </a:p>
          <a:p>
            <a:pPr algn="l"/>
            <a:r>
              <a:rPr lang="en-US" sz="800" b="1" cap="small" dirty="0">
                <a:solidFill>
                  <a:schemeClr val="bg1"/>
                </a:solidFill>
              </a:rPr>
              <a:t>in the higher education system in Kazakhstan</a:t>
            </a:r>
            <a:endParaRPr lang="lt-LT" sz="800" b="1" cap="small" dirty="0">
              <a:solidFill>
                <a:schemeClr val="bg1"/>
              </a:solidFill>
            </a:endParaRPr>
          </a:p>
          <a:p>
            <a:pPr algn="l"/>
            <a:r>
              <a:rPr lang="lt-LT" sz="800" b="1" cap="small" dirty="0">
                <a:solidFill>
                  <a:schemeClr val="bg1"/>
                </a:solidFill>
              </a:rPr>
              <a:t>No.618052-EPP-1-2020-1LT-EPPKA2-CBHE-SP</a:t>
            </a:r>
            <a:endParaRPr lang="en-US" sz="800" b="1" cap="small" dirty="0">
              <a:solidFill>
                <a:schemeClr val="bg1"/>
              </a:solidFill>
            </a:endParaRPr>
          </a:p>
          <a:p>
            <a:endParaRPr lang="en-US" sz="800" dirty="0">
              <a:solidFill>
                <a:schemeClr val="bg1"/>
              </a:solidFill>
            </a:endParaRPr>
          </a:p>
          <a:p>
            <a:endParaRPr lang="en-US" sz="800" dirty="0">
              <a:solidFill>
                <a:schemeClr val="bg1"/>
              </a:solidFill>
            </a:endParaRPr>
          </a:p>
        </p:txBody>
      </p:sp>
      <p:pic>
        <p:nvPicPr>
          <p:cNvPr id="3" name="Picture 2">
            <a:extLst>
              <a:ext uri="{FF2B5EF4-FFF2-40B4-BE49-F238E27FC236}">
                <a16:creationId xmlns:a16="http://schemas.microsoft.com/office/drawing/2014/main" id="{11F1D42B-C63A-4E8A-B953-0F567EEA1BE1}"/>
              </a:ext>
            </a:extLst>
          </p:cNvPr>
          <p:cNvPicPr>
            <a:picLocks noChangeAspect="1"/>
          </p:cNvPicPr>
          <p:nvPr userDrawn="1"/>
        </p:nvPicPr>
        <p:blipFill>
          <a:blip r:embed="rId3"/>
          <a:stretch>
            <a:fillRect/>
          </a:stretch>
        </p:blipFill>
        <p:spPr>
          <a:xfrm>
            <a:off x="10432871" y="127774"/>
            <a:ext cx="1297550" cy="750543"/>
          </a:xfrm>
          <a:prstGeom prst="rect">
            <a:avLst/>
          </a:prstGeom>
        </p:spPr>
      </p:pic>
    </p:spTree>
    <p:extLst>
      <p:ext uri="{BB962C8B-B14F-4D97-AF65-F5344CB8AC3E}">
        <p14:creationId xmlns:p14="http://schemas.microsoft.com/office/powerpoint/2010/main" val="1626885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3611" y="970494"/>
            <a:ext cx="11170508" cy="808963"/>
          </a:xfrm>
          <a:prstGeom prst="rect">
            <a:avLst/>
          </a:prstGeom>
        </p:spPr>
        <p:txBody>
          <a:bodyPr vert="horz" lIns="91440" tIns="45720" rIns="91440" bIns="45720" rtlCol="0" anchor="b">
            <a:normAutofit/>
          </a:bodyPr>
          <a:lstStyle/>
          <a:p>
            <a:r>
              <a:rPr lang="lt-LT" dirty="0"/>
              <a:t>Spustelėję </a:t>
            </a:r>
            <a:r>
              <a:rPr lang="lt-LT" dirty="0" err="1"/>
              <a:t>redag</a:t>
            </a:r>
            <a:r>
              <a:rPr lang="lt-LT" dirty="0"/>
              <a:t>. ruoš. pavad. stilių</a:t>
            </a:r>
            <a:endParaRPr lang="en-US" dirty="0"/>
          </a:p>
        </p:txBody>
      </p:sp>
      <p:sp>
        <p:nvSpPr>
          <p:cNvPr id="3" name="Text Placeholder 2"/>
          <p:cNvSpPr>
            <a:spLocks noGrp="1"/>
          </p:cNvSpPr>
          <p:nvPr>
            <p:ph type="body" idx="1"/>
          </p:nvPr>
        </p:nvSpPr>
        <p:spPr>
          <a:xfrm>
            <a:off x="263611" y="1845734"/>
            <a:ext cx="11277600" cy="4023360"/>
          </a:xfrm>
          <a:prstGeom prst="rect">
            <a:avLst/>
          </a:prstGeom>
        </p:spPr>
        <p:txBody>
          <a:bodyPr vert="horz" lIns="0" tIns="45720" rIns="0" bIns="45720" rtlCol="0">
            <a:normAutofit/>
          </a:bodyPr>
          <a:lstStyle/>
          <a:p>
            <a:pPr lvl="0"/>
            <a:r>
              <a:rPr lang="lt-LT" dirty="0"/>
              <a:t>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2" descr="A picture containing graphical user interface&#10;&#10;Description automatically generated">
            <a:extLst>
              <a:ext uri="{FF2B5EF4-FFF2-40B4-BE49-F238E27FC236}">
                <a16:creationId xmlns:a16="http://schemas.microsoft.com/office/drawing/2014/main" id="{9DA36D6F-0A78-4ABF-BA3C-47B8BD1BB529}"/>
              </a:ext>
            </a:extLst>
          </p:cNvPr>
          <p:cNvPicPr>
            <a:picLocks noChangeAspect="1"/>
          </p:cNvPicPr>
          <p:nvPr userDrawn="1"/>
        </p:nvPicPr>
        <p:blipFill>
          <a:blip r:embed="rId7"/>
          <a:stretch>
            <a:fillRect/>
          </a:stretch>
        </p:blipFill>
        <p:spPr>
          <a:xfrm>
            <a:off x="0" y="125249"/>
            <a:ext cx="3519577" cy="750543"/>
          </a:xfrm>
          <a:prstGeom prst="rect">
            <a:avLst/>
          </a:prstGeom>
        </p:spPr>
      </p:pic>
      <p:sp>
        <p:nvSpPr>
          <p:cNvPr id="8" name="TextBox 7"/>
          <p:cNvSpPr txBox="1"/>
          <p:nvPr userDrawn="1"/>
        </p:nvSpPr>
        <p:spPr>
          <a:xfrm>
            <a:off x="263611" y="6305977"/>
            <a:ext cx="4201297" cy="830997"/>
          </a:xfrm>
          <a:prstGeom prst="rect">
            <a:avLst/>
          </a:prstGeom>
          <a:noFill/>
        </p:spPr>
        <p:txBody>
          <a:bodyPr wrap="square" rtlCol="0">
            <a:spAutoFit/>
          </a:bodyPr>
          <a:lstStyle/>
          <a:p>
            <a:pPr algn="l"/>
            <a:endParaRPr lang="en-US" sz="800" b="1" cap="small" dirty="0">
              <a:solidFill>
                <a:schemeClr val="bg1"/>
              </a:solidFill>
            </a:endParaRPr>
          </a:p>
          <a:p>
            <a:pPr algn="l"/>
            <a:r>
              <a:rPr lang="en-US" sz="800" b="1" cap="small" dirty="0">
                <a:solidFill>
                  <a:schemeClr val="bg1"/>
                </a:solidFill>
              </a:rPr>
              <a:t>Accelerating Master and PhD level nursing education development </a:t>
            </a:r>
            <a:endParaRPr lang="en-US" sz="800" b="1" dirty="0">
              <a:solidFill>
                <a:schemeClr val="bg1"/>
              </a:solidFill>
            </a:endParaRPr>
          </a:p>
          <a:p>
            <a:pPr algn="l"/>
            <a:r>
              <a:rPr lang="en-US" sz="800" b="1" cap="small" dirty="0">
                <a:solidFill>
                  <a:schemeClr val="bg1"/>
                </a:solidFill>
              </a:rPr>
              <a:t>in the higher education system in Kazakhstan</a:t>
            </a:r>
            <a:endParaRPr lang="lt-LT" sz="800" b="1" cap="small" dirty="0">
              <a:solidFill>
                <a:schemeClr val="bg1"/>
              </a:solidFill>
            </a:endParaRPr>
          </a:p>
          <a:p>
            <a:pPr algn="l"/>
            <a:r>
              <a:rPr lang="lt-LT" sz="800" b="1" cap="small" dirty="0">
                <a:solidFill>
                  <a:schemeClr val="bg1"/>
                </a:solidFill>
              </a:rPr>
              <a:t>No.618052-EPP-1-2020-1LT-EPPKA2-CBHE-SP</a:t>
            </a:r>
            <a:endParaRPr lang="en-US" sz="800" b="1" cap="small" dirty="0">
              <a:solidFill>
                <a:schemeClr val="bg1"/>
              </a:solidFill>
            </a:endParaRPr>
          </a:p>
          <a:p>
            <a:endParaRPr lang="en-US" sz="800" dirty="0">
              <a:solidFill>
                <a:schemeClr val="bg1"/>
              </a:solidFill>
            </a:endParaRPr>
          </a:p>
          <a:p>
            <a:endParaRPr lang="en-US" sz="800" dirty="0">
              <a:solidFill>
                <a:schemeClr val="bg1"/>
              </a:solidFill>
            </a:endParaRPr>
          </a:p>
        </p:txBody>
      </p:sp>
      <p:pic>
        <p:nvPicPr>
          <p:cNvPr id="4" name="Picture 3">
            <a:extLst>
              <a:ext uri="{FF2B5EF4-FFF2-40B4-BE49-F238E27FC236}">
                <a16:creationId xmlns:a16="http://schemas.microsoft.com/office/drawing/2014/main" id="{ACDC2833-4B21-4E16-88A8-EE218A7DAEA7}"/>
              </a:ext>
            </a:extLst>
          </p:cNvPr>
          <p:cNvPicPr>
            <a:picLocks noChangeAspect="1"/>
          </p:cNvPicPr>
          <p:nvPr userDrawn="1"/>
        </p:nvPicPr>
        <p:blipFill>
          <a:blip r:embed="rId8"/>
          <a:stretch>
            <a:fillRect/>
          </a:stretch>
        </p:blipFill>
        <p:spPr>
          <a:xfrm>
            <a:off x="10607193" y="139107"/>
            <a:ext cx="1322733" cy="765110"/>
          </a:xfrm>
          <a:prstGeom prst="rect">
            <a:avLst/>
          </a:prstGeom>
        </p:spPr>
      </p:pic>
    </p:spTree>
    <p:extLst>
      <p:ext uri="{BB962C8B-B14F-4D97-AF65-F5344CB8AC3E}">
        <p14:creationId xmlns:p14="http://schemas.microsoft.com/office/powerpoint/2010/main" val="4292309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7" r:id="rId5"/>
  </p:sldLayoutIdLst>
  <p:txStyles>
    <p:titleStyle>
      <a:lvl1pPr algn="l" defTabSz="914400" rtl="0" eaLnBrk="1" latinLnBrk="0" hangingPunct="1">
        <a:lnSpc>
          <a:spcPct val="85000"/>
        </a:lnSpc>
        <a:spcBef>
          <a:spcPct val="0"/>
        </a:spcBef>
        <a:buNone/>
        <a:defRPr sz="4800" kern="1200" spc="-50" baseline="0">
          <a:solidFill>
            <a:srgbClr val="0070C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70C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2"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2849526" y="323560"/>
            <a:ext cx="7882902" cy="1938992"/>
          </a:xfrm>
        </p:spPr>
        <p:txBody>
          <a:bodyPr>
            <a:normAutofit fontScale="90000"/>
          </a:bodyPr>
          <a:lstStyle/>
          <a:p>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“Service design approach in the development of nursing services”</a:t>
            </a:r>
            <a:br>
              <a:rPr lang="fi-FI" sz="2400" dirty="0">
                <a:solidFill>
                  <a:srgbClr val="244061"/>
                </a:solidFill>
                <a:effectLst/>
                <a:latin typeface="Calibri" panose="020F0502020204030204" pitchFamily="34" charset="0"/>
                <a:ea typeface="Calibri" panose="020F0502020204030204" pitchFamily="34" charset="0"/>
                <a:cs typeface="Times New Roman" panose="02020603050405020304" pitchFamily="18" charset="0"/>
              </a:rPr>
            </a:br>
            <a:r>
              <a:rPr lang="ru-RU"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“Сервис-дизайн подход в развитии сестринских услуг”</a:t>
            </a:r>
            <a:br>
              <a:rPr lang="en-GB"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br>
            <a:br>
              <a:rPr lang="fi-FI" sz="2400" dirty="0">
                <a:solidFill>
                  <a:srgbClr val="0070C0"/>
                </a:solidFill>
                <a:latin typeface="+mn-lt"/>
                <a:cs typeface="Times New Roman"/>
              </a:rPr>
            </a:br>
            <a:r>
              <a:rPr lang="fi-FI" sz="2400" dirty="0" err="1">
                <a:solidFill>
                  <a:srgbClr val="0070C0"/>
                </a:solidFill>
                <a:latin typeface="+mn-lt"/>
                <a:cs typeface="Times New Roman"/>
              </a:rPr>
              <a:t>Patient</a:t>
            </a:r>
            <a:r>
              <a:rPr lang="fi-FI" sz="2400" dirty="0">
                <a:solidFill>
                  <a:srgbClr val="0070C0"/>
                </a:solidFill>
                <a:latin typeface="+mn-lt"/>
                <a:cs typeface="Times New Roman"/>
              </a:rPr>
              <a:t> Journey Method for Integrated Service Design</a:t>
            </a:r>
            <a:br>
              <a:rPr lang="fi-FI" sz="2400" b="1" dirty="0">
                <a:latin typeface="+mn-lt"/>
                <a:cs typeface="Times New Roman" panose="02020603050405020304" pitchFamily="18" charset="0"/>
              </a:rPr>
            </a:br>
            <a:br>
              <a:rPr lang="fi-FI" sz="2400" b="1" dirty="0">
                <a:latin typeface="+mn-lt"/>
                <a:cs typeface="Times New Roman" panose="02020603050405020304" pitchFamily="18" charset="0"/>
              </a:rPr>
            </a:br>
            <a:r>
              <a:rPr lang="fi-FI" sz="2400" dirty="0">
                <a:latin typeface="+mn-lt"/>
                <a:cs typeface="Times New Roman"/>
              </a:rPr>
              <a:t>Example of Service Design use (Nursing)</a:t>
            </a:r>
            <a:endParaRPr lang="en-US" sz="2400" dirty="0">
              <a:latin typeface="+mn-lt"/>
              <a:cs typeface="Times New Roman"/>
            </a:endParaRPr>
          </a:p>
        </p:txBody>
      </p:sp>
      <p:sp>
        <p:nvSpPr>
          <p:cNvPr id="3" name="Antrinis pavadinimas 2"/>
          <p:cNvSpPr>
            <a:spLocks noGrp="1"/>
          </p:cNvSpPr>
          <p:nvPr>
            <p:ph type="subTitle" idx="1"/>
          </p:nvPr>
        </p:nvSpPr>
        <p:spPr>
          <a:xfrm>
            <a:off x="1044080" y="4501559"/>
            <a:ext cx="9879734" cy="1605327"/>
          </a:xfrm>
        </p:spPr>
        <p:txBody>
          <a:bodyPr vert="horz" lIns="91440" tIns="45720" rIns="91440" bIns="45720" rtlCol="0" anchor="t">
            <a:noAutofit/>
          </a:bodyPr>
          <a:lstStyle/>
          <a:p>
            <a:r>
              <a:rPr lang="fi-FI" sz="1500" spc="-50" dirty="0">
                <a:latin typeface="+mn-lt"/>
                <a:ea typeface="+mj-ea"/>
                <a:cs typeface="Times New Roman"/>
              </a:rPr>
              <a:t>thóra b. Hafsteinsdóttir, rn, Phd, Senior researcher, </a:t>
            </a:r>
            <a:endParaRPr lang="fi-FI" sz="1500" spc="-50" dirty="0">
              <a:latin typeface="+mn-lt"/>
              <a:ea typeface="+mj-ea"/>
              <a:cs typeface="Times New Roman" panose="02020603050405020304" pitchFamily="18" charset="0"/>
            </a:endParaRPr>
          </a:p>
          <a:p>
            <a:r>
              <a:rPr lang="fi-FI" sz="1500" spc="-50" dirty="0">
                <a:latin typeface="+mn-lt"/>
                <a:ea typeface="+mj-ea"/>
                <a:cs typeface="Times New Roman"/>
              </a:rPr>
              <a:t>umc Utrecht</a:t>
            </a:r>
            <a:r>
              <a:rPr lang="en-US" sz="1500" spc="-50" dirty="0">
                <a:latin typeface="+mn-lt"/>
                <a:ea typeface="+mj-ea"/>
                <a:cs typeface="Times New Roman"/>
              </a:rPr>
              <a:t>, Nederland</a:t>
            </a:r>
            <a:endParaRPr lang="ru-RU" sz="1500" spc="-50">
              <a:latin typeface="+mn-lt"/>
              <a:ea typeface="+mj-ea"/>
              <a:cs typeface="Times New Roman"/>
            </a:endParaRPr>
          </a:p>
          <a:p>
            <a:r>
              <a:rPr lang="en-US" sz="1500" spc="-50" err="1">
                <a:solidFill>
                  <a:schemeClr val="tx1"/>
                </a:solidFill>
                <a:latin typeface="Calibri"/>
                <a:cs typeface="Times New Roman"/>
              </a:rPr>
              <a:t>thó</a:t>
            </a:r>
            <a:r>
              <a:rPr lang="ru-RU" sz="1500" spc="-50" dirty="0">
                <a:solidFill>
                  <a:schemeClr val="tx1"/>
                </a:solidFill>
                <a:latin typeface="Calibri"/>
                <a:cs typeface="Times New Roman"/>
              </a:rPr>
              <a:t>р</a:t>
            </a:r>
            <a:r>
              <a:rPr lang="en-US" sz="1500" spc="-50" dirty="0">
                <a:solidFill>
                  <a:schemeClr val="tx1"/>
                </a:solidFill>
                <a:latin typeface="Calibri"/>
                <a:cs typeface="Times New Roman"/>
              </a:rPr>
              <a:t>a b. </a:t>
            </a:r>
            <a:r>
              <a:rPr lang="en-US" sz="1500" spc="-50" err="1">
                <a:solidFill>
                  <a:schemeClr val="tx1"/>
                </a:solidFill>
                <a:latin typeface="Calibri"/>
                <a:cs typeface="Times New Roman"/>
              </a:rPr>
              <a:t>Хафстейнсдоттир</a:t>
            </a:r>
            <a:r>
              <a:rPr lang="en-US" sz="1500" spc="-50" dirty="0">
                <a:solidFill>
                  <a:schemeClr val="tx1"/>
                </a:solidFill>
                <a:latin typeface="Calibri"/>
                <a:cs typeface="Times New Roman"/>
              </a:rPr>
              <a:t>,</a:t>
            </a:r>
            <a:r>
              <a:rPr lang="ru-RU" sz="1500" spc="-50" dirty="0">
                <a:solidFill>
                  <a:schemeClr val="tx1"/>
                </a:solidFill>
                <a:latin typeface="Calibri"/>
                <a:cs typeface="Times New Roman"/>
              </a:rPr>
              <a:t> Зарегистрированная Медсестра</a:t>
            </a:r>
            <a:r>
              <a:rPr lang="en-US" sz="1500" spc="-50" dirty="0">
                <a:solidFill>
                  <a:schemeClr val="tx1"/>
                </a:solidFill>
                <a:latin typeface="Calibri"/>
                <a:cs typeface="Times New Roman"/>
              </a:rPr>
              <a:t> </a:t>
            </a:r>
            <a:r>
              <a:rPr lang="en-US" sz="1500" spc="-50" dirty="0" err="1">
                <a:solidFill>
                  <a:schemeClr val="tx1"/>
                </a:solidFill>
                <a:latin typeface="Calibri"/>
                <a:cs typeface="Times New Roman"/>
              </a:rPr>
              <a:t>Phd</a:t>
            </a:r>
            <a:r>
              <a:rPr lang="en-US" sz="1500" spc="-50" dirty="0">
                <a:solidFill>
                  <a:schemeClr val="tx1"/>
                </a:solidFill>
                <a:latin typeface="Calibri"/>
                <a:cs typeface="Times New Roman"/>
              </a:rPr>
              <a:t>, </a:t>
            </a:r>
            <a:r>
              <a:rPr lang="en-US" sz="1500" spc="-50" dirty="0" err="1">
                <a:solidFill>
                  <a:schemeClr val="tx1"/>
                </a:solidFill>
                <a:latin typeface="Calibri"/>
                <a:cs typeface="Times New Roman"/>
              </a:rPr>
              <a:t>старший</a:t>
            </a:r>
            <a:r>
              <a:rPr lang="en-US" sz="1500" spc="-50" dirty="0">
                <a:solidFill>
                  <a:schemeClr val="tx1"/>
                </a:solidFill>
                <a:latin typeface="Calibri"/>
                <a:cs typeface="Times New Roman"/>
              </a:rPr>
              <a:t> </a:t>
            </a:r>
            <a:r>
              <a:rPr lang="en-US" sz="1500" spc="-50" dirty="0" err="1">
                <a:solidFill>
                  <a:schemeClr val="tx1"/>
                </a:solidFill>
                <a:latin typeface="Calibri"/>
                <a:cs typeface="Times New Roman"/>
              </a:rPr>
              <a:t>научный</a:t>
            </a:r>
            <a:r>
              <a:rPr lang="en-US" sz="1500" spc="-50" dirty="0">
                <a:solidFill>
                  <a:schemeClr val="tx1"/>
                </a:solidFill>
                <a:latin typeface="Calibri"/>
                <a:cs typeface="Times New Roman"/>
              </a:rPr>
              <a:t> </a:t>
            </a:r>
            <a:r>
              <a:rPr lang="en-US" sz="1500" spc="-50" dirty="0" err="1">
                <a:solidFill>
                  <a:schemeClr val="tx1"/>
                </a:solidFill>
                <a:latin typeface="Calibri"/>
                <a:cs typeface="Times New Roman"/>
              </a:rPr>
              <a:t>сотрудник</a:t>
            </a:r>
            <a:r>
              <a:rPr lang="en-US" sz="1500" spc="-50" dirty="0">
                <a:solidFill>
                  <a:schemeClr val="tx1"/>
                </a:solidFill>
                <a:latin typeface="Calibri"/>
                <a:cs typeface="Times New Roman"/>
              </a:rPr>
              <a:t>,</a:t>
            </a:r>
          </a:p>
          <a:p>
            <a:r>
              <a:rPr lang="en-US" sz="1500" spc="-50" dirty="0">
                <a:solidFill>
                  <a:schemeClr val="tx1"/>
                </a:solidFill>
                <a:latin typeface="Calibri"/>
                <a:cs typeface="Times New Roman"/>
              </a:rPr>
              <a:t>UMC </a:t>
            </a:r>
            <a:r>
              <a:rPr lang="en-US" sz="1500" spc="-50" err="1">
                <a:solidFill>
                  <a:schemeClr val="tx1"/>
                </a:solidFill>
                <a:latin typeface="Calibri"/>
                <a:cs typeface="Times New Roman"/>
              </a:rPr>
              <a:t>Утрехт</a:t>
            </a:r>
            <a:r>
              <a:rPr lang="ru-RU" sz="1500" spc="-50" dirty="0">
                <a:solidFill>
                  <a:schemeClr val="tx1"/>
                </a:solidFill>
                <a:latin typeface="Calibri"/>
                <a:cs typeface="Times New Roman"/>
              </a:rPr>
              <a:t>, Нидерланды</a:t>
            </a:r>
            <a:endParaRPr lang="en-US" sz="1500" spc="-50">
              <a:solidFill>
                <a:schemeClr val="tx1"/>
              </a:solidFill>
              <a:latin typeface="Calibri"/>
              <a:cs typeface="Times New Roman"/>
            </a:endParaRPr>
          </a:p>
        </p:txBody>
      </p:sp>
      <p:sp>
        <p:nvSpPr>
          <p:cNvPr id="4" name="Прямоугольник 3"/>
          <p:cNvSpPr/>
          <p:nvPr/>
        </p:nvSpPr>
        <p:spPr>
          <a:xfrm>
            <a:off x="4017804" y="2499579"/>
            <a:ext cx="7728305" cy="1938992"/>
          </a:xfrm>
          <a:prstGeom prst="rect">
            <a:avLst/>
          </a:prstGeom>
        </p:spPr>
        <p:txBody>
          <a:bodyPr wrap="square" lIns="91440" tIns="45720" rIns="91440" bIns="45720" anchor="t">
            <a:spAutoFit/>
          </a:bodyPr>
          <a:lstStyle/>
          <a:p>
            <a:pPr algn="ctr"/>
            <a:r>
              <a:rPr lang="en-US" sz="2400" spc="-50" dirty="0" err="1">
                <a:ea typeface="+mj-ea"/>
                <a:cs typeface="Times New Roman"/>
              </a:rPr>
              <a:t>Метод</a:t>
            </a:r>
            <a:r>
              <a:rPr lang="en-US" sz="2400" spc="-50" dirty="0">
                <a:ea typeface="+mj-ea"/>
                <a:cs typeface="Times New Roman"/>
              </a:rPr>
              <a:t> «</a:t>
            </a:r>
            <a:r>
              <a:rPr lang="en-US" sz="2400" spc="-50" dirty="0" err="1">
                <a:ea typeface="+mj-ea"/>
                <a:cs typeface="Times New Roman"/>
              </a:rPr>
              <a:t>Путешествие</a:t>
            </a:r>
            <a:r>
              <a:rPr lang="en-US" sz="2400" spc="-50" dirty="0">
                <a:ea typeface="+mj-ea"/>
                <a:cs typeface="Times New Roman"/>
              </a:rPr>
              <a:t> </a:t>
            </a:r>
            <a:r>
              <a:rPr lang="en-US" sz="2400" spc="-50" dirty="0" err="1">
                <a:ea typeface="+mj-ea"/>
                <a:cs typeface="Times New Roman"/>
              </a:rPr>
              <a:t>пациента</a:t>
            </a:r>
            <a:r>
              <a:rPr lang="en-US" sz="2400" spc="-50" dirty="0">
                <a:ea typeface="+mj-ea"/>
                <a:cs typeface="Times New Roman"/>
              </a:rPr>
              <a:t>» </a:t>
            </a:r>
            <a:r>
              <a:rPr lang="en-US" sz="2400" spc="-50" dirty="0" err="1">
                <a:ea typeface="+mj-ea"/>
                <a:cs typeface="Times New Roman"/>
              </a:rPr>
              <a:t>для</a:t>
            </a:r>
            <a:r>
              <a:rPr lang="en-US" sz="2400" spc="-50" dirty="0">
                <a:ea typeface="+mj-ea"/>
                <a:cs typeface="Times New Roman"/>
              </a:rPr>
              <a:t> </a:t>
            </a:r>
            <a:r>
              <a:rPr lang="en-US" sz="2400" spc="-50" dirty="0" err="1">
                <a:ea typeface="+mj-ea"/>
                <a:cs typeface="Times New Roman"/>
              </a:rPr>
              <a:t>интегрированного</a:t>
            </a:r>
            <a:r>
              <a:rPr lang="en-US" sz="2400" spc="-50" dirty="0">
                <a:ea typeface="+mj-ea"/>
                <a:cs typeface="Times New Roman"/>
              </a:rPr>
              <a:t> </a:t>
            </a:r>
            <a:r>
              <a:rPr lang="en-US" sz="2400" spc="-50" dirty="0" err="1">
                <a:ea typeface="+mj-ea"/>
                <a:cs typeface="Times New Roman"/>
              </a:rPr>
              <a:t>сервис</a:t>
            </a:r>
            <a:r>
              <a:rPr lang="en-US" sz="2400" spc="-50" dirty="0">
                <a:ea typeface="+mj-ea"/>
                <a:cs typeface="Times New Roman"/>
              </a:rPr>
              <a:t> </a:t>
            </a:r>
            <a:r>
              <a:rPr lang="en-US" sz="2400" spc="-50" dirty="0" err="1">
                <a:ea typeface="+mj-ea"/>
                <a:cs typeface="Times New Roman"/>
              </a:rPr>
              <a:t>дизайна</a:t>
            </a:r>
            <a:r>
              <a:rPr lang="en-US" sz="2400" spc="-50" dirty="0">
                <a:ea typeface="+mj-ea"/>
                <a:cs typeface="Times New Roman"/>
              </a:rPr>
              <a:t> </a:t>
            </a:r>
            <a:endParaRPr lang="en-US" sz="2400" spc="-50" dirty="0">
              <a:ea typeface="+mj-ea"/>
              <a:cs typeface="Times New Roman" panose="02020603050405020304" pitchFamily="18" charset="0"/>
            </a:endParaRPr>
          </a:p>
          <a:p>
            <a:pPr algn="ctr"/>
            <a:endParaRPr lang="en-US" sz="2400" spc="-50" dirty="0">
              <a:latin typeface="Calibri"/>
              <a:cs typeface="Times New Roman"/>
            </a:endParaRPr>
          </a:p>
          <a:p>
            <a:pPr algn="ctr"/>
            <a:r>
              <a:rPr lang="en-US" sz="2400" dirty="0" err="1">
                <a:latin typeface="Calibri"/>
                <a:cs typeface="Calibri Light"/>
              </a:rPr>
              <a:t>Пример</a:t>
            </a:r>
            <a:r>
              <a:rPr lang="en-US" sz="2400" dirty="0">
                <a:latin typeface="Calibri"/>
                <a:cs typeface="Calibri Light"/>
              </a:rPr>
              <a:t> </a:t>
            </a:r>
            <a:r>
              <a:rPr lang="en-US" sz="2400" dirty="0" err="1">
                <a:latin typeface="Calibri"/>
                <a:cs typeface="Calibri Light"/>
              </a:rPr>
              <a:t>использования</a:t>
            </a:r>
            <a:r>
              <a:rPr lang="en-US" sz="2400" dirty="0">
                <a:latin typeface="Calibri"/>
                <a:cs typeface="Calibri Light"/>
              </a:rPr>
              <a:t> </a:t>
            </a:r>
            <a:r>
              <a:rPr lang="en-US" sz="2400" dirty="0" err="1">
                <a:latin typeface="Calibri"/>
                <a:cs typeface="Calibri Light"/>
              </a:rPr>
              <a:t>сервис</a:t>
            </a:r>
            <a:r>
              <a:rPr lang="en-US" sz="2400" dirty="0">
                <a:latin typeface="Calibri"/>
                <a:cs typeface="Calibri Light"/>
              </a:rPr>
              <a:t> </a:t>
            </a:r>
            <a:r>
              <a:rPr lang="en-US" sz="2400" dirty="0" err="1">
                <a:latin typeface="Calibri"/>
                <a:cs typeface="Calibri Light"/>
              </a:rPr>
              <a:t>дизайна</a:t>
            </a:r>
            <a:r>
              <a:rPr lang="en-US" sz="2400" dirty="0">
                <a:latin typeface="Calibri"/>
                <a:cs typeface="Calibri Light"/>
              </a:rPr>
              <a:t> (</a:t>
            </a:r>
            <a:r>
              <a:rPr lang="en-US" sz="2400" dirty="0" err="1">
                <a:latin typeface="Calibri"/>
                <a:cs typeface="Calibri Light"/>
              </a:rPr>
              <a:t>сестринское</a:t>
            </a:r>
            <a:r>
              <a:rPr lang="en-US" sz="2400" dirty="0">
                <a:latin typeface="Calibri"/>
                <a:cs typeface="Calibri Light"/>
              </a:rPr>
              <a:t> </a:t>
            </a:r>
            <a:r>
              <a:rPr lang="en-US" sz="2400" dirty="0" err="1">
                <a:latin typeface="Calibri"/>
                <a:cs typeface="Calibri Light"/>
              </a:rPr>
              <a:t>дело</a:t>
            </a:r>
            <a:r>
              <a:rPr lang="en-US" sz="2400" dirty="0">
                <a:latin typeface="Calibri"/>
                <a:cs typeface="Calibri Light"/>
              </a:rPr>
              <a:t>)</a:t>
            </a:r>
          </a:p>
        </p:txBody>
      </p:sp>
      <p:sp>
        <p:nvSpPr>
          <p:cNvPr id="6" name="Pavadinimas 1">
            <a:extLst>
              <a:ext uri="{FF2B5EF4-FFF2-40B4-BE49-F238E27FC236}">
                <a16:creationId xmlns:a16="http://schemas.microsoft.com/office/drawing/2014/main" id="{B05CA226-12A4-4BC2-8D4F-B0B83D09FD25}"/>
              </a:ext>
            </a:extLst>
          </p:cNvPr>
          <p:cNvSpPr txBox="1">
            <a:spLocks/>
          </p:cNvSpPr>
          <p:nvPr/>
        </p:nvSpPr>
        <p:spPr>
          <a:xfrm>
            <a:off x="526093" y="1245140"/>
            <a:ext cx="3241235" cy="2782365"/>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8000" kern="1200" spc="-50" baseline="0">
                <a:solidFill>
                  <a:srgbClr val="0070C0"/>
                </a:solidFill>
                <a:latin typeface="+mj-lt"/>
                <a:ea typeface="+mj-ea"/>
                <a:cs typeface="+mj-cs"/>
              </a:defRPr>
            </a:lvl1pPr>
          </a:lstStyle>
          <a:p>
            <a:r>
              <a:rPr lang="en-US" sz="19900"/>
              <a:t>0C</a:t>
            </a:r>
            <a:endParaRPr lang="en-US" sz="19900" dirty="0"/>
          </a:p>
        </p:txBody>
      </p:sp>
    </p:spTree>
    <p:extLst>
      <p:ext uri="{BB962C8B-B14F-4D97-AF65-F5344CB8AC3E}">
        <p14:creationId xmlns:p14="http://schemas.microsoft.com/office/powerpoint/2010/main" val="2090209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63610" y="439271"/>
            <a:ext cx="11277600" cy="808963"/>
          </a:xfrm>
        </p:spPr>
        <p:txBody>
          <a:bodyPr>
            <a:noAutofit/>
          </a:bodyPr>
          <a:lstStyle/>
          <a:p>
            <a:r>
              <a:rPr lang="en-US" sz="2400" b="1" dirty="0">
                <a:latin typeface="Calibri"/>
                <a:cs typeface="Times New Roman"/>
              </a:rPr>
              <a:t>Results </a:t>
            </a:r>
            <a:r>
              <a:rPr lang="kk-KZ" sz="2400" b="1" dirty="0">
                <a:solidFill>
                  <a:schemeClr val="tx1"/>
                </a:solidFill>
                <a:latin typeface="Calibri"/>
                <a:cs typeface="Times New Roman"/>
              </a:rPr>
              <a:t>/ </a:t>
            </a:r>
            <a:r>
              <a:rPr lang="kk-KZ" sz="2400" b="1" dirty="0" err="1">
                <a:solidFill>
                  <a:schemeClr val="tx1"/>
                </a:solidFill>
                <a:latin typeface="Calibri"/>
                <a:cs typeface="Times New Roman"/>
              </a:rPr>
              <a:t>Результаты</a:t>
            </a:r>
            <a:endParaRPr lang="en-US" sz="2400" dirty="0">
              <a:solidFill>
                <a:schemeClr val="tx1"/>
              </a:solidFill>
              <a:latin typeface="Calibri"/>
              <a:cs typeface="Times New Roman"/>
            </a:endParaRPr>
          </a:p>
        </p:txBody>
      </p:sp>
      <p:sp>
        <p:nvSpPr>
          <p:cNvPr id="3" name="Turinio vietos rezervavimo ženklas 2"/>
          <p:cNvSpPr>
            <a:spLocks noGrp="1"/>
          </p:cNvSpPr>
          <p:nvPr>
            <p:ph idx="1"/>
          </p:nvPr>
        </p:nvSpPr>
        <p:spPr>
          <a:xfrm>
            <a:off x="232719" y="2072275"/>
            <a:ext cx="5344710" cy="4023360"/>
          </a:xfrm>
        </p:spPr>
        <p:txBody>
          <a:bodyPr vert="horz" lIns="0" tIns="45720" rIns="0" bIns="45720" rtlCol="0" anchor="t">
            <a:normAutofit/>
          </a:bodyPr>
          <a:lstStyle/>
          <a:p>
            <a:r>
              <a:rPr lang="en-US" sz="1800" dirty="0"/>
              <a:t>To answer the research questions </a:t>
            </a:r>
            <a:r>
              <a:rPr lang="en-US" sz="1800" dirty="0">
                <a:solidFill>
                  <a:srgbClr val="FF0000"/>
                </a:solidFill>
              </a:rPr>
              <a:t>an </a:t>
            </a:r>
            <a:r>
              <a:rPr lang="en-US" sz="1800" b="1" i="1" dirty="0">
                <a:solidFill>
                  <a:srgbClr val="FF0000"/>
                </a:solidFill>
              </a:rPr>
              <a:t>inductive case study</a:t>
            </a:r>
            <a:r>
              <a:rPr lang="en-US" sz="1800" dirty="0">
                <a:solidFill>
                  <a:srgbClr val="FF0000"/>
                </a:solidFill>
              </a:rPr>
              <a:t> </a:t>
            </a:r>
            <a:r>
              <a:rPr lang="en-US" sz="1800" dirty="0"/>
              <a:t>methodology was used </a:t>
            </a:r>
            <a:r>
              <a:rPr lang="en-US" sz="1800" i="1" dirty="0"/>
              <a:t>(Eisenhardt 1989</a:t>
            </a:r>
            <a:r>
              <a:rPr lang="en-US" sz="1800" dirty="0"/>
              <a:t>). </a:t>
            </a:r>
            <a:endParaRPr lang="en-US" sz="1800" dirty="0">
              <a:cs typeface="Calibri"/>
            </a:endParaRPr>
          </a:p>
          <a:p>
            <a:r>
              <a:rPr lang="en-US" sz="1800" b="1" i="1" dirty="0"/>
              <a:t>Research method</a:t>
            </a:r>
            <a:endParaRPr lang="en-US" sz="1800" b="1" i="1" dirty="0">
              <a:cs typeface="Calibri"/>
            </a:endParaRPr>
          </a:p>
          <a:p>
            <a:r>
              <a:rPr lang="en-US" sz="1800" dirty="0"/>
              <a:t>We collected data through </a:t>
            </a:r>
            <a:r>
              <a:rPr lang="en-US" sz="1800" b="1" i="1" dirty="0">
                <a:solidFill>
                  <a:srgbClr val="FF0000"/>
                </a:solidFill>
              </a:rPr>
              <a:t>desk study, observations and semi-structured interview</a:t>
            </a:r>
            <a:r>
              <a:rPr lang="en-US" sz="1800" b="1" i="1" dirty="0"/>
              <a:t>s </a:t>
            </a:r>
            <a:r>
              <a:rPr lang="en-US" sz="1800" dirty="0"/>
              <a:t>and data were gathered (3 months summer 2017). </a:t>
            </a:r>
            <a:endParaRPr lang="en-US" sz="1800" dirty="0">
              <a:cs typeface="Calibri"/>
            </a:endParaRPr>
          </a:p>
          <a:p>
            <a:r>
              <a:rPr lang="en-US" sz="1800" dirty="0"/>
              <a:t>Interviews have been used to obtain deep insights into the feelings of the patients. This yielded unique information, as the interviewers had the possibility to react to the answers and probe deeper (</a:t>
            </a:r>
            <a:r>
              <a:rPr lang="en-US" sz="1800" i="1" dirty="0"/>
              <a:t>Sanders and Stappers 2012</a:t>
            </a:r>
            <a:r>
              <a:rPr lang="en-US" sz="1800" dirty="0"/>
              <a:t>). </a:t>
            </a:r>
            <a:endParaRPr lang="en-US" sz="1800" dirty="0">
              <a:cs typeface="Calibri"/>
            </a:endParaRPr>
          </a:p>
        </p:txBody>
      </p:sp>
      <p:sp>
        <p:nvSpPr>
          <p:cNvPr id="5" name="Прямоугольник 4"/>
          <p:cNvSpPr/>
          <p:nvPr/>
        </p:nvSpPr>
        <p:spPr>
          <a:xfrm>
            <a:off x="5608321" y="1845734"/>
            <a:ext cx="6096000" cy="4247317"/>
          </a:xfrm>
          <a:prstGeom prst="rect">
            <a:avLst/>
          </a:prstGeom>
        </p:spPr>
        <p:txBody>
          <a:bodyPr lIns="91440" tIns="45720" rIns="91440" bIns="45720" anchor="t">
            <a:spAutoFit/>
          </a:bodyPr>
          <a:lstStyle/>
          <a:p>
            <a:r>
              <a:rPr lang="en-US" dirty="0" err="1"/>
              <a:t>Чтобы</a:t>
            </a:r>
            <a:r>
              <a:rPr lang="en-US" dirty="0"/>
              <a:t> </a:t>
            </a:r>
            <a:r>
              <a:rPr lang="en-US" dirty="0" err="1"/>
              <a:t>ответить</a:t>
            </a:r>
            <a:r>
              <a:rPr lang="en-US" dirty="0"/>
              <a:t> </a:t>
            </a:r>
            <a:r>
              <a:rPr lang="en-US" dirty="0" err="1"/>
              <a:t>на</a:t>
            </a:r>
            <a:r>
              <a:rPr lang="en-US" dirty="0"/>
              <a:t> </a:t>
            </a:r>
            <a:r>
              <a:rPr lang="en-US" dirty="0" err="1"/>
              <a:t>вопросы</a:t>
            </a:r>
            <a:r>
              <a:rPr lang="en-US" dirty="0"/>
              <a:t> </a:t>
            </a:r>
            <a:r>
              <a:rPr lang="en-US" dirty="0" err="1"/>
              <a:t>исследования</a:t>
            </a:r>
            <a:r>
              <a:rPr lang="en-US" dirty="0"/>
              <a:t>, </a:t>
            </a:r>
            <a:r>
              <a:rPr lang="en-US" dirty="0" err="1"/>
              <a:t>использовалась</a:t>
            </a:r>
            <a:r>
              <a:rPr lang="en-US" b="1" i="1" dirty="0">
                <a:solidFill>
                  <a:srgbClr val="FF0000"/>
                </a:solidFill>
              </a:rPr>
              <a:t> </a:t>
            </a:r>
            <a:r>
              <a:rPr lang="en-US" b="1" i="1" dirty="0" err="1">
                <a:solidFill>
                  <a:srgbClr val="FF0000"/>
                </a:solidFill>
              </a:rPr>
              <a:t>индуктивная</a:t>
            </a:r>
            <a:r>
              <a:rPr lang="en-US" b="1" i="1" dirty="0">
                <a:solidFill>
                  <a:srgbClr val="FF0000"/>
                </a:solidFill>
              </a:rPr>
              <a:t> </a:t>
            </a:r>
            <a:r>
              <a:rPr lang="en-US" b="1" i="1" dirty="0" err="1">
                <a:solidFill>
                  <a:srgbClr val="FF0000"/>
                </a:solidFill>
              </a:rPr>
              <a:t>методология</a:t>
            </a:r>
            <a:r>
              <a:rPr lang="en-US" b="1" i="1" dirty="0">
                <a:solidFill>
                  <a:srgbClr val="FF0000"/>
                </a:solidFill>
              </a:rPr>
              <a:t> </a:t>
            </a:r>
            <a:r>
              <a:rPr lang="en-US" b="1" i="1" dirty="0" err="1">
                <a:solidFill>
                  <a:srgbClr val="FF0000"/>
                </a:solidFill>
              </a:rPr>
              <a:t>тематического</a:t>
            </a:r>
            <a:r>
              <a:rPr lang="en-US" b="1" i="1" dirty="0">
                <a:solidFill>
                  <a:srgbClr val="FF0000"/>
                </a:solidFill>
              </a:rPr>
              <a:t> </a:t>
            </a:r>
            <a:r>
              <a:rPr lang="en-US" b="1" i="1" dirty="0" err="1">
                <a:solidFill>
                  <a:srgbClr val="FF0000"/>
                </a:solidFill>
              </a:rPr>
              <a:t>исследования</a:t>
            </a:r>
            <a:r>
              <a:rPr lang="en-US" dirty="0"/>
              <a:t> (</a:t>
            </a:r>
            <a:r>
              <a:rPr lang="en-US" i="1" dirty="0"/>
              <a:t>Eisenhardt 1989</a:t>
            </a:r>
            <a:r>
              <a:rPr lang="en-US" dirty="0"/>
              <a:t>).</a:t>
            </a:r>
            <a:endParaRPr lang="ru-RU" dirty="0"/>
          </a:p>
          <a:p>
            <a:endParaRPr lang="en-US" dirty="0"/>
          </a:p>
          <a:p>
            <a:r>
              <a:rPr lang="en-US" b="1" dirty="0" err="1"/>
              <a:t>Метод</a:t>
            </a:r>
            <a:r>
              <a:rPr lang="en-US" b="1" dirty="0"/>
              <a:t> </a:t>
            </a:r>
            <a:r>
              <a:rPr lang="en-US" b="1" dirty="0" err="1"/>
              <a:t>исследования</a:t>
            </a:r>
            <a:endParaRPr lang="ru-RU" b="1" dirty="0"/>
          </a:p>
          <a:p>
            <a:endParaRPr lang="en-US" b="1" dirty="0"/>
          </a:p>
          <a:p>
            <a:r>
              <a:rPr lang="en-US" dirty="0" err="1"/>
              <a:t>Мы</a:t>
            </a:r>
            <a:r>
              <a:rPr lang="en-US" dirty="0"/>
              <a:t> </a:t>
            </a:r>
            <a:r>
              <a:rPr lang="en-US" dirty="0" err="1"/>
              <a:t>собрали</a:t>
            </a:r>
            <a:r>
              <a:rPr lang="en-US" dirty="0"/>
              <a:t> </a:t>
            </a:r>
            <a:r>
              <a:rPr lang="en-US" dirty="0" err="1"/>
              <a:t>данные</a:t>
            </a:r>
            <a:r>
              <a:rPr lang="en-US" dirty="0"/>
              <a:t> </a:t>
            </a:r>
            <a:r>
              <a:rPr lang="en-US" dirty="0" err="1"/>
              <a:t>посредством</a:t>
            </a:r>
            <a:r>
              <a:rPr lang="en-US" dirty="0"/>
              <a:t> </a:t>
            </a:r>
            <a:r>
              <a:rPr lang="en-US" b="1" i="1" dirty="0" err="1">
                <a:solidFill>
                  <a:srgbClr val="FF0000"/>
                </a:solidFill>
              </a:rPr>
              <a:t>кабинетного</a:t>
            </a:r>
            <a:r>
              <a:rPr lang="en-US" b="1" i="1" dirty="0">
                <a:solidFill>
                  <a:srgbClr val="FF0000"/>
                </a:solidFill>
              </a:rPr>
              <a:t> </a:t>
            </a:r>
            <a:r>
              <a:rPr lang="en-US" b="1" i="1" dirty="0" err="1">
                <a:solidFill>
                  <a:srgbClr val="FF0000"/>
                </a:solidFill>
              </a:rPr>
              <a:t>исследования</a:t>
            </a:r>
            <a:r>
              <a:rPr lang="en-US" b="1" i="1" dirty="0">
                <a:solidFill>
                  <a:srgbClr val="FF0000"/>
                </a:solidFill>
              </a:rPr>
              <a:t>, </a:t>
            </a:r>
            <a:r>
              <a:rPr lang="en-US" b="1" i="1" dirty="0" err="1">
                <a:solidFill>
                  <a:srgbClr val="FF0000"/>
                </a:solidFill>
              </a:rPr>
              <a:t>наблюдений</a:t>
            </a:r>
            <a:r>
              <a:rPr lang="en-US" b="1" i="1" dirty="0">
                <a:solidFill>
                  <a:srgbClr val="FF0000"/>
                </a:solidFill>
              </a:rPr>
              <a:t> и </a:t>
            </a:r>
            <a:r>
              <a:rPr lang="en-US" b="1" i="1" dirty="0" err="1">
                <a:solidFill>
                  <a:srgbClr val="FF0000"/>
                </a:solidFill>
              </a:rPr>
              <a:t>полуструктурированных</a:t>
            </a:r>
            <a:r>
              <a:rPr lang="en-US" b="1" i="1" dirty="0">
                <a:solidFill>
                  <a:srgbClr val="FF0000"/>
                </a:solidFill>
              </a:rPr>
              <a:t> </a:t>
            </a:r>
            <a:r>
              <a:rPr lang="en-US" b="1" i="1" dirty="0" err="1">
                <a:solidFill>
                  <a:srgbClr val="FF0000"/>
                </a:solidFill>
              </a:rPr>
              <a:t>интервью</a:t>
            </a:r>
            <a:r>
              <a:rPr lang="en-US" dirty="0"/>
              <a:t>, и </a:t>
            </a:r>
            <a:r>
              <a:rPr lang="en-US" dirty="0" err="1"/>
              <a:t>данные</a:t>
            </a:r>
            <a:r>
              <a:rPr lang="en-US" dirty="0"/>
              <a:t> </a:t>
            </a:r>
            <a:r>
              <a:rPr lang="en-US" dirty="0" err="1"/>
              <a:t>были</a:t>
            </a:r>
            <a:r>
              <a:rPr lang="en-US" dirty="0"/>
              <a:t> </a:t>
            </a:r>
            <a:r>
              <a:rPr lang="en-US" dirty="0" err="1"/>
              <a:t>собраны</a:t>
            </a:r>
            <a:r>
              <a:rPr lang="en-US" dirty="0"/>
              <a:t> (3 </a:t>
            </a:r>
            <a:r>
              <a:rPr lang="en-US" dirty="0" err="1"/>
              <a:t>месяца</a:t>
            </a:r>
            <a:r>
              <a:rPr lang="en-US" dirty="0"/>
              <a:t> </a:t>
            </a:r>
            <a:r>
              <a:rPr lang="en-US" dirty="0" err="1"/>
              <a:t>летом</a:t>
            </a:r>
            <a:r>
              <a:rPr lang="en-US" dirty="0"/>
              <a:t> 2017 </a:t>
            </a:r>
            <a:r>
              <a:rPr lang="en-US" dirty="0" err="1"/>
              <a:t>года</a:t>
            </a:r>
            <a:r>
              <a:rPr lang="en-US" dirty="0"/>
              <a:t>).</a:t>
            </a:r>
          </a:p>
          <a:p>
            <a:r>
              <a:rPr lang="en-US" dirty="0" err="1"/>
              <a:t>Интервью</a:t>
            </a:r>
            <a:r>
              <a:rPr lang="en-US" dirty="0"/>
              <a:t> </a:t>
            </a:r>
            <a:r>
              <a:rPr lang="en-US" dirty="0" err="1"/>
              <a:t>использовались</a:t>
            </a:r>
            <a:r>
              <a:rPr lang="en-US" dirty="0"/>
              <a:t> </a:t>
            </a:r>
            <a:r>
              <a:rPr lang="en-US" dirty="0" err="1"/>
              <a:t>для</a:t>
            </a:r>
            <a:r>
              <a:rPr lang="en-US" dirty="0"/>
              <a:t> </a:t>
            </a:r>
            <a:r>
              <a:rPr lang="en-US" dirty="0" err="1"/>
              <a:t>получения</a:t>
            </a:r>
            <a:r>
              <a:rPr lang="en-US" dirty="0"/>
              <a:t> </a:t>
            </a:r>
            <a:r>
              <a:rPr lang="en-US" dirty="0" err="1"/>
              <a:t>более</a:t>
            </a:r>
            <a:r>
              <a:rPr lang="en-US" dirty="0"/>
              <a:t> </a:t>
            </a:r>
            <a:r>
              <a:rPr lang="en-US" dirty="0" err="1"/>
              <a:t>глубокого</a:t>
            </a:r>
            <a:r>
              <a:rPr lang="en-US" dirty="0"/>
              <a:t> </a:t>
            </a:r>
            <a:r>
              <a:rPr lang="en-US" dirty="0" err="1"/>
              <a:t>понимания</a:t>
            </a:r>
            <a:r>
              <a:rPr lang="en-US" dirty="0"/>
              <a:t> </a:t>
            </a:r>
            <a:r>
              <a:rPr lang="en-US" dirty="0" err="1"/>
              <a:t>чувств</a:t>
            </a:r>
            <a:r>
              <a:rPr lang="en-US" dirty="0"/>
              <a:t> </a:t>
            </a:r>
            <a:r>
              <a:rPr lang="en-US" dirty="0" err="1"/>
              <a:t>пациентов</a:t>
            </a:r>
            <a:r>
              <a:rPr lang="en-US" dirty="0"/>
              <a:t>. </a:t>
            </a:r>
            <a:r>
              <a:rPr lang="en-US" dirty="0" err="1"/>
              <a:t>Это</a:t>
            </a:r>
            <a:r>
              <a:rPr lang="en-US" dirty="0"/>
              <a:t> </a:t>
            </a:r>
            <a:r>
              <a:rPr lang="en-US" dirty="0" err="1"/>
              <a:t>дало</a:t>
            </a:r>
            <a:r>
              <a:rPr lang="en-US" dirty="0"/>
              <a:t> </a:t>
            </a:r>
            <a:r>
              <a:rPr lang="en-US" dirty="0" err="1"/>
              <a:t>уникальную</a:t>
            </a:r>
            <a:r>
              <a:rPr lang="en-US" dirty="0"/>
              <a:t> </a:t>
            </a:r>
            <a:r>
              <a:rPr lang="en-US" dirty="0" err="1"/>
              <a:t>информацию</a:t>
            </a:r>
            <a:r>
              <a:rPr lang="en-US" dirty="0"/>
              <a:t>, </a:t>
            </a:r>
            <a:r>
              <a:rPr lang="en-US" dirty="0" err="1"/>
              <a:t>поскольку</a:t>
            </a:r>
            <a:r>
              <a:rPr lang="en-US" dirty="0"/>
              <a:t> </a:t>
            </a:r>
            <a:r>
              <a:rPr lang="en-US" dirty="0" err="1"/>
              <a:t>интервьюеры</a:t>
            </a:r>
            <a:r>
              <a:rPr lang="en-US" dirty="0"/>
              <a:t> </a:t>
            </a:r>
            <a:r>
              <a:rPr lang="en-US" dirty="0" err="1"/>
              <a:t>имели</a:t>
            </a:r>
            <a:r>
              <a:rPr lang="en-US" dirty="0"/>
              <a:t> </a:t>
            </a:r>
            <a:r>
              <a:rPr lang="en-US" dirty="0" err="1"/>
              <a:t>возможность</a:t>
            </a:r>
            <a:r>
              <a:rPr lang="en-US" dirty="0"/>
              <a:t> </a:t>
            </a:r>
            <a:r>
              <a:rPr lang="en-US" dirty="0" err="1"/>
              <a:t>реагировать</a:t>
            </a:r>
            <a:r>
              <a:rPr lang="en-US" dirty="0"/>
              <a:t> </a:t>
            </a:r>
            <a:r>
              <a:rPr lang="en-US" dirty="0" err="1"/>
              <a:t>на</a:t>
            </a:r>
            <a:r>
              <a:rPr lang="en-US" dirty="0"/>
              <a:t> </a:t>
            </a:r>
            <a:r>
              <a:rPr lang="en-US" dirty="0" err="1"/>
              <a:t>ответы</a:t>
            </a:r>
            <a:r>
              <a:rPr lang="en-US" dirty="0"/>
              <a:t> и </a:t>
            </a:r>
            <a:r>
              <a:rPr lang="en-US" dirty="0" err="1"/>
              <a:t>исследовать</a:t>
            </a:r>
            <a:r>
              <a:rPr lang="en-US" dirty="0"/>
              <a:t> </a:t>
            </a:r>
            <a:r>
              <a:rPr lang="en-US" dirty="0" err="1"/>
              <a:t>подробнее</a:t>
            </a:r>
            <a:r>
              <a:rPr lang="en-US" dirty="0"/>
              <a:t> (</a:t>
            </a:r>
            <a:r>
              <a:rPr lang="en-US" i="1" dirty="0"/>
              <a:t>Sanders and Stappers 2012</a:t>
            </a:r>
            <a:r>
              <a:rPr lang="en-US" dirty="0"/>
              <a:t>).</a:t>
            </a:r>
          </a:p>
        </p:txBody>
      </p:sp>
    </p:spTree>
    <p:extLst>
      <p:ext uri="{BB962C8B-B14F-4D97-AF65-F5344CB8AC3E}">
        <p14:creationId xmlns:p14="http://schemas.microsoft.com/office/powerpoint/2010/main" val="2768234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86680" y="785198"/>
            <a:ext cx="11277600" cy="443655"/>
          </a:xfrm>
        </p:spPr>
        <p:txBody>
          <a:bodyPr>
            <a:normAutofit fontScale="90000"/>
          </a:bodyPr>
          <a:lstStyle/>
          <a:p>
            <a:r>
              <a:rPr lang="en-US" sz="2800" b="1" dirty="0">
                <a:latin typeface="Calibri"/>
                <a:cs typeface="Calibri"/>
              </a:rPr>
              <a:t>Results: </a:t>
            </a:r>
            <a:r>
              <a:rPr lang="en-US" sz="2800" b="1" dirty="0">
                <a:solidFill>
                  <a:srgbClr val="FF0000"/>
                </a:solidFill>
                <a:latin typeface="Calibri"/>
                <a:cs typeface="Calibri"/>
              </a:rPr>
              <a:t>Patient Journey Method</a:t>
            </a:r>
            <a:r>
              <a:rPr lang="kk-KZ" sz="2800" b="1" dirty="0">
                <a:solidFill>
                  <a:srgbClr val="FF0000"/>
                </a:solidFill>
                <a:latin typeface="Calibri"/>
                <a:cs typeface="Calibri"/>
              </a:rPr>
              <a:t>/ </a:t>
            </a:r>
            <a:r>
              <a:rPr lang="kk-KZ" sz="2800" b="1" dirty="0">
                <a:solidFill>
                  <a:schemeClr val="tx1"/>
                </a:solidFill>
                <a:latin typeface="Calibri"/>
                <a:cs typeface="Calibri"/>
              </a:rPr>
              <a:t>Результаты:</a:t>
            </a:r>
            <a:r>
              <a:rPr lang="kk-KZ" sz="2800" b="1" dirty="0">
                <a:solidFill>
                  <a:srgbClr val="FF0000"/>
                </a:solidFill>
                <a:latin typeface="Calibri"/>
                <a:cs typeface="Calibri"/>
              </a:rPr>
              <a:t> метод путешествия пациента</a:t>
            </a:r>
            <a:endParaRPr lang="en-US" sz="2800">
              <a:solidFill>
                <a:srgbClr val="FF0000"/>
              </a:solidFill>
              <a:latin typeface="Calibri"/>
              <a:cs typeface="Calibri"/>
            </a:endParaRPr>
          </a:p>
        </p:txBody>
      </p:sp>
      <p:sp>
        <p:nvSpPr>
          <p:cNvPr id="3" name="Turinio vietos rezervavimo ženklas 2"/>
          <p:cNvSpPr>
            <a:spLocks noGrp="1"/>
          </p:cNvSpPr>
          <p:nvPr>
            <p:ph idx="1"/>
          </p:nvPr>
        </p:nvSpPr>
        <p:spPr>
          <a:xfrm>
            <a:off x="130629" y="1856031"/>
            <a:ext cx="3010514" cy="4013063"/>
          </a:xfrm>
        </p:spPr>
        <p:txBody>
          <a:bodyPr vert="horz" lIns="0" tIns="45720" rIns="0" bIns="45720" rtlCol="0" anchor="t">
            <a:noAutofit/>
          </a:bodyPr>
          <a:lstStyle/>
          <a:p>
            <a:r>
              <a:rPr lang="en-US" sz="1600" dirty="0"/>
              <a:t>As a result, we framed the journey mapping process according to four distinct versions of the journey artefacts that were created:</a:t>
            </a:r>
            <a:endParaRPr lang="en-US" sz="1600" dirty="0">
              <a:cs typeface="Calibri"/>
            </a:endParaRPr>
          </a:p>
          <a:p>
            <a:r>
              <a:rPr lang="en-US" sz="1600" dirty="0"/>
              <a:t>(1) the VCE protocol overview: </a:t>
            </a:r>
            <a:r>
              <a:rPr lang="en-US" sz="1600" b="1" dirty="0">
                <a:solidFill>
                  <a:srgbClr val="FF0000"/>
                </a:solidFill>
              </a:rPr>
              <a:t>Desk study; </a:t>
            </a:r>
            <a:endParaRPr lang="en-US" sz="1600" b="1" dirty="0">
              <a:solidFill>
                <a:srgbClr val="FF0000"/>
              </a:solidFill>
              <a:cs typeface="Calibri"/>
            </a:endParaRPr>
          </a:p>
          <a:p>
            <a:r>
              <a:rPr lang="en-US" sz="1600" dirty="0"/>
              <a:t>(2) t</a:t>
            </a:r>
            <a:r>
              <a:rPr lang="en-US" sz="1600" b="1" dirty="0">
                <a:solidFill>
                  <a:srgbClr val="FF0000"/>
                </a:solidFill>
              </a:rPr>
              <a:t>he sketch </a:t>
            </a:r>
            <a:r>
              <a:rPr lang="en-US" sz="1600" dirty="0"/>
              <a:t>of the patient journey; </a:t>
            </a:r>
            <a:endParaRPr lang="en-US" sz="1600" dirty="0">
              <a:cs typeface="Calibri"/>
            </a:endParaRPr>
          </a:p>
          <a:p>
            <a:r>
              <a:rPr lang="en-US" sz="1600" dirty="0"/>
              <a:t>(3) the </a:t>
            </a:r>
            <a:r>
              <a:rPr lang="en-US" sz="1600" b="1" dirty="0">
                <a:solidFill>
                  <a:srgbClr val="FF0000"/>
                </a:solidFill>
              </a:rPr>
              <a:t>designed patient journey</a:t>
            </a:r>
            <a:r>
              <a:rPr lang="en-US" sz="1600" dirty="0"/>
              <a:t>; and </a:t>
            </a:r>
            <a:endParaRPr lang="en-US" sz="1600" dirty="0">
              <a:cs typeface="Calibri"/>
            </a:endParaRPr>
          </a:p>
          <a:p>
            <a:r>
              <a:rPr lang="en-US" sz="1600" dirty="0"/>
              <a:t>(4) the </a:t>
            </a:r>
            <a:r>
              <a:rPr lang="en-US" sz="1600" b="1" dirty="0">
                <a:solidFill>
                  <a:srgbClr val="FF0000"/>
                </a:solidFill>
              </a:rPr>
              <a:t>validated patient journey</a:t>
            </a:r>
            <a:r>
              <a:rPr lang="en-US" sz="1600" dirty="0"/>
              <a:t>. Process framework for the Patient Journey Method</a:t>
            </a:r>
            <a:endParaRPr lang="en-US" sz="1600" dirty="0">
              <a:cs typeface="Calibri"/>
            </a:endParaRPr>
          </a:p>
          <a:p>
            <a:pPr marL="1517015" lvl="8" indent="0">
              <a:buNone/>
            </a:pPr>
            <a:endParaRPr lang="en-US" sz="1600" dirty="0">
              <a:cs typeface="Calibri"/>
            </a:endParaRPr>
          </a:p>
        </p:txBody>
      </p:sp>
      <p:sp>
        <p:nvSpPr>
          <p:cNvPr id="5" name="Прямоугольник 4"/>
          <p:cNvSpPr/>
          <p:nvPr/>
        </p:nvSpPr>
        <p:spPr>
          <a:xfrm>
            <a:off x="8793410" y="1860201"/>
            <a:ext cx="3405051" cy="3912866"/>
          </a:xfrm>
          <a:prstGeom prst="rect">
            <a:avLst/>
          </a:prstGeom>
        </p:spPr>
        <p:txBody>
          <a:bodyPr wrap="square" lIns="91440" tIns="45720" rIns="91440" bIns="45720" anchor="t">
            <a:spAutoFit/>
          </a:bodyPr>
          <a:lstStyle/>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sz="1600" dirty="0"/>
              <a:t>В </a:t>
            </a:r>
            <a:r>
              <a:rPr lang="en-US" sz="1600" dirty="0" err="1"/>
              <a:t>результате</a:t>
            </a:r>
            <a:r>
              <a:rPr lang="en-US" sz="1600" dirty="0"/>
              <a:t> </a:t>
            </a:r>
            <a:r>
              <a:rPr lang="en-US" sz="1600" dirty="0" err="1"/>
              <a:t>мы</a:t>
            </a:r>
            <a:r>
              <a:rPr lang="en-US" sz="1600" dirty="0"/>
              <a:t> </a:t>
            </a:r>
            <a:r>
              <a:rPr lang="en-US" sz="1600" dirty="0" err="1"/>
              <a:t>построили</a:t>
            </a:r>
            <a:r>
              <a:rPr lang="en-US" sz="1600" dirty="0"/>
              <a:t> </a:t>
            </a:r>
            <a:r>
              <a:rPr lang="en-US" sz="1600" dirty="0" err="1"/>
              <a:t>процесс</a:t>
            </a:r>
            <a:r>
              <a:rPr lang="en-US" sz="1600" dirty="0"/>
              <a:t> </a:t>
            </a:r>
            <a:r>
              <a:rPr lang="en-US" sz="1600" dirty="0" err="1"/>
              <a:t>составления</a:t>
            </a:r>
            <a:r>
              <a:rPr lang="en-US" sz="1600" dirty="0"/>
              <a:t> </a:t>
            </a:r>
            <a:r>
              <a:rPr lang="en-US" sz="1600" dirty="0" err="1"/>
              <a:t>карты</a:t>
            </a:r>
            <a:r>
              <a:rPr lang="en-US" sz="1600" dirty="0"/>
              <a:t> </a:t>
            </a:r>
            <a:r>
              <a:rPr lang="en-US" sz="1600" dirty="0" err="1"/>
              <a:t>путешествий</a:t>
            </a:r>
            <a:r>
              <a:rPr lang="en-US" sz="1600" dirty="0"/>
              <a:t> в </a:t>
            </a:r>
            <a:r>
              <a:rPr lang="en-US" sz="1600" dirty="0" err="1"/>
              <a:t>соответствии</a:t>
            </a:r>
            <a:r>
              <a:rPr lang="en-US" sz="1600" dirty="0"/>
              <a:t> с </a:t>
            </a:r>
            <a:r>
              <a:rPr lang="en-US" sz="1600" dirty="0" err="1"/>
              <a:t>четырьмя</a:t>
            </a:r>
            <a:r>
              <a:rPr lang="en-US" sz="1600" dirty="0"/>
              <a:t> </a:t>
            </a:r>
            <a:r>
              <a:rPr lang="en-US" sz="1600" dirty="0" err="1"/>
              <a:t>различными</a:t>
            </a:r>
            <a:r>
              <a:rPr lang="en-US" sz="1600" dirty="0"/>
              <a:t> </a:t>
            </a:r>
            <a:r>
              <a:rPr lang="en-US" sz="1600" dirty="0" err="1"/>
              <a:t>версиями</a:t>
            </a:r>
            <a:r>
              <a:rPr lang="en-US" sz="1600" dirty="0"/>
              <a:t> </a:t>
            </a:r>
            <a:r>
              <a:rPr lang="en-US" sz="1600" dirty="0" err="1"/>
              <a:t>созданных</a:t>
            </a:r>
            <a:r>
              <a:rPr lang="en-US" sz="1600" dirty="0"/>
              <a:t> </a:t>
            </a:r>
            <a:r>
              <a:rPr lang="en-US" sz="1600" dirty="0" err="1"/>
              <a:t>артефактов</a:t>
            </a:r>
            <a:r>
              <a:rPr lang="en-US" sz="1600" dirty="0"/>
              <a:t> </a:t>
            </a:r>
            <a:r>
              <a:rPr lang="en-US" sz="1600" dirty="0" err="1"/>
              <a:t>путешествий</a:t>
            </a:r>
            <a:r>
              <a:rPr lang="en-US" sz="1600" dirty="0"/>
              <a:t>:</a:t>
            </a:r>
            <a:endParaRPr lang="en-US" sz="1600" dirty="0">
              <a:cs typeface="Calibri"/>
            </a:endParaRP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sz="1600" dirty="0"/>
              <a:t>(1) </a:t>
            </a:r>
            <a:r>
              <a:rPr lang="en-US" sz="1600" dirty="0" err="1"/>
              <a:t>обзор</a:t>
            </a:r>
            <a:r>
              <a:rPr lang="en-US" sz="1600" dirty="0"/>
              <a:t> </a:t>
            </a:r>
            <a:r>
              <a:rPr lang="en-US" sz="1600" dirty="0" err="1"/>
              <a:t>протокола</a:t>
            </a:r>
            <a:r>
              <a:rPr lang="en-US" sz="1600" dirty="0"/>
              <a:t> </a:t>
            </a:r>
            <a:r>
              <a:rPr lang="kk-KZ" sz="1600" dirty="0"/>
              <a:t>ВКЭ</a:t>
            </a:r>
            <a:r>
              <a:rPr lang="en-US" sz="1600" dirty="0"/>
              <a:t>: </a:t>
            </a:r>
            <a:r>
              <a:rPr lang="en-US" sz="1600" dirty="0" err="1">
                <a:solidFill>
                  <a:srgbClr val="FF0000"/>
                </a:solidFill>
              </a:rPr>
              <a:t>кабинетное</a:t>
            </a:r>
            <a:r>
              <a:rPr lang="en-US" sz="1600" dirty="0">
                <a:solidFill>
                  <a:srgbClr val="FF0000"/>
                </a:solidFill>
              </a:rPr>
              <a:t> </a:t>
            </a:r>
            <a:r>
              <a:rPr lang="en-US" sz="1600" dirty="0" err="1">
                <a:solidFill>
                  <a:srgbClr val="FF0000"/>
                </a:solidFill>
              </a:rPr>
              <a:t>исследование</a:t>
            </a:r>
            <a:r>
              <a:rPr lang="en-US" sz="1600" dirty="0">
                <a:solidFill>
                  <a:srgbClr val="FF0000"/>
                </a:solidFill>
              </a:rPr>
              <a:t>;</a:t>
            </a:r>
            <a:endParaRPr lang="en-US" sz="1600" dirty="0">
              <a:solidFill>
                <a:srgbClr val="FF0000"/>
              </a:solidFill>
              <a:cs typeface="Calibri"/>
            </a:endParaRP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sz="1600" dirty="0"/>
              <a:t>(2) </a:t>
            </a:r>
            <a:r>
              <a:rPr lang="en-US" sz="1600" dirty="0" err="1">
                <a:solidFill>
                  <a:srgbClr val="FF0000"/>
                </a:solidFill>
              </a:rPr>
              <a:t>набросок</a:t>
            </a:r>
            <a:r>
              <a:rPr lang="en-US" sz="1600" dirty="0">
                <a:solidFill>
                  <a:srgbClr val="FF0000"/>
                </a:solidFill>
              </a:rPr>
              <a:t> </a:t>
            </a:r>
            <a:r>
              <a:rPr lang="en-US" sz="1600" dirty="0" err="1"/>
              <a:t>путешествия</a:t>
            </a:r>
            <a:r>
              <a:rPr lang="en-US" sz="1600" dirty="0"/>
              <a:t> </a:t>
            </a:r>
            <a:r>
              <a:rPr lang="en-US" sz="1600" dirty="0" err="1"/>
              <a:t>пациента</a:t>
            </a:r>
            <a:r>
              <a:rPr lang="en-US" sz="1600" dirty="0"/>
              <a:t>;</a:t>
            </a:r>
            <a:endParaRPr lang="en-US" sz="1600" dirty="0">
              <a:cs typeface="Calibri"/>
            </a:endParaRP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sz="1600" dirty="0"/>
              <a:t>(3) </a:t>
            </a:r>
            <a:r>
              <a:rPr lang="en-US" sz="1600" dirty="0" err="1">
                <a:solidFill>
                  <a:srgbClr val="FF0000"/>
                </a:solidFill>
              </a:rPr>
              <a:t>разработанное</a:t>
            </a:r>
            <a:r>
              <a:rPr lang="en-US" sz="1600" dirty="0">
                <a:solidFill>
                  <a:srgbClr val="FF0000"/>
                </a:solidFill>
              </a:rPr>
              <a:t> </a:t>
            </a:r>
            <a:r>
              <a:rPr lang="en-US" sz="1600" dirty="0" err="1">
                <a:solidFill>
                  <a:srgbClr val="FF0000"/>
                </a:solidFill>
              </a:rPr>
              <a:t>путешествие</a:t>
            </a:r>
            <a:r>
              <a:rPr lang="en-US" sz="1600" dirty="0">
                <a:solidFill>
                  <a:srgbClr val="FF0000"/>
                </a:solidFill>
              </a:rPr>
              <a:t> </a:t>
            </a:r>
            <a:r>
              <a:rPr lang="en-US" sz="1600" dirty="0" err="1">
                <a:solidFill>
                  <a:srgbClr val="FF0000"/>
                </a:solidFill>
              </a:rPr>
              <a:t>пациента</a:t>
            </a:r>
            <a:r>
              <a:rPr lang="en-US" sz="1600" dirty="0"/>
              <a:t>; а </a:t>
            </a:r>
            <a:r>
              <a:rPr lang="en-US" sz="1600" dirty="0" err="1"/>
              <a:t>также</a:t>
            </a:r>
            <a:endParaRPr lang="en-US" sz="1600" dirty="0">
              <a:cs typeface="Calibri"/>
            </a:endParaRP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sz="1600" dirty="0"/>
              <a:t>(4) </a:t>
            </a:r>
            <a:r>
              <a:rPr lang="en-US" sz="1600" dirty="0" err="1">
                <a:solidFill>
                  <a:srgbClr val="FF0000"/>
                </a:solidFill>
              </a:rPr>
              <a:t>валидизированное</a:t>
            </a:r>
            <a:r>
              <a:rPr lang="en-US" sz="1600" dirty="0">
                <a:solidFill>
                  <a:srgbClr val="FF0000"/>
                </a:solidFill>
              </a:rPr>
              <a:t> </a:t>
            </a:r>
            <a:r>
              <a:rPr lang="en-US" sz="1600" dirty="0" err="1">
                <a:solidFill>
                  <a:srgbClr val="FF0000"/>
                </a:solidFill>
              </a:rPr>
              <a:t>путешествие</a:t>
            </a:r>
            <a:r>
              <a:rPr lang="en-US" sz="1600" dirty="0">
                <a:solidFill>
                  <a:srgbClr val="FF0000"/>
                </a:solidFill>
              </a:rPr>
              <a:t> </a:t>
            </a:r>
            <a:r>
              <a:rPr lang="en-US" sz="1600" dirty="0" err="1">
                <a:solidFill>
                  <a:srgbClr val="FF0000"/>
                </a:solidFill>
              </a:rPr>
              <a:t>пациента</a:t>
            </a:r>
            <a:r>
              <a:rPr lang="en-US" sz="1600" dirty="0">
                <a:solidFill>
                  <a:srgbClr val="FF0000"/>
                </a:solidFill>
              </a:rPr>
              <a:t>. </a:t>
            </a:r>
            <a:r>
              <a:rPr lang="en-US" sz="1600" dirty="0" err="1"/>
              <a:t>Структура</a:t>
            </a:r>
            <a:r>
              <a:rPr lang="en-US" sz="1600" dirty="0"/>
              <a:t> </a:t>
            </a:r>
            <a:r>
              <a:rPr lang="en-US" sz="1600" dirty="0" err="1"/>
              <a:t>процесса</a:t>
            </a:r>
            <a:r>
              <a:rPr lang="en-US" sz="1600" dirty="0"/>
              <a:t> </a:t>
            </a:r>
            <a:r>
              <a:rPr lang="en-US" sz="1600" dirty="0" err="1"/>
              <a:t>для</a:t>
            </a:r>
            <a:r>
              <a:rPr lang="en-US" sz="1600" dirty="0"/>
              <a:t> </a:t>
            </a:r>
            <a:r>
              <a:rPr lang="en-US" sz="1600" dirty="0" err="1"/>
              <a:t>метода</a:t>
            </a:r>
            <a:r>
              <a:rPr lang="en-US" sz="1600" dirty="0"/>
              <a:t> "</a:t>
            </a:r>
            <a:r>
              <a:rPr lang="en-US" sz="1600" dirty="0" err="1"/>
              <a:t>Путешествие</a:t>
            </a:r>
            <a:r>
              <a:rPr lang="en-US" sz="1600" dirty="0"/>
              <a:t> </a:t>
            </a:r>
            <a:r>
              <a:rPr lang="en-US" sz="1600" dirty="0" err="1"/>
              <a:t>пациента</a:t>
            </a:r>
            <a:r>
              <a:rPr lang="en-US" sz="1600" dirty="0"/>
              <a:t>"</a:t>
            </a:r>
            <a:endParaRPr lang="en-US" sz="1600" dirty="0">
              <a:cs typeface="Calibri"/>
            </a:endParaRPr>
          </a:p>
        </p:txBody>
      </p:sp>
      <p:pic>
        <p:nvPicPr>
          <p:cNvPr id="19" name="Рисунок 18">
            <a:extLst>
              <a:ext uri="{FF2B5EF4-FFF2-40B4-BE49-F238E27FC236}">
                <a16:creationId xmlns:a16="http://schemas.microsoft.com/office/drawing/2014/main" id="{D6B0BF7A-3692-F1E6-6063-230B47339F46}"/>
              </a:ext>
            </a:extLst>
          </p:cNvPr>
          <p:cNvPicPr>
            <a:picLocks noChangeAspect="1"/>
          </p:cNvPicPr>
          <p:nvPr/>
        </p:nvPicPr>
        <p:blipFill rotWithShape="1">
          <a:blip r:embed="rId2">
            <a:extLst>
              <a:ext uri="{28A0092B-C50C-407E-A947-70E740481C1C}">
                <a14:useLocalDpi xmlns:a14="http://schemas.microsoft.com/office/drawing/2010/main" val="0"/>
              </a:ext>
            </a:extLst>
          </a:blip>
          <a:srcRect l="36127" t="30823" r="12402" b="18823"/>
          <a:stretch/>
        </p:blipFill>
        <p:spPr>
          <a:xfrm>
            <a:off x="3469881" y="2446020"/>
            <a:ext cx="4961634" cy="3033685"/>
          </a:xfrm>
          <a:prstGeom prst="rect">
            <a:avLst/>
          </a:prstGeom>
        </p:spPr>
      </p:pic>
    </p:spTree>
    <p:extLst>
      <p:ext uri="{BB962C8B-B14F-4D97-AF65-F5344CB8AC3E}">
        <p14:creationId xmlns:p14="http://schemas.microsoft.com/office/powerpoint/2010/main" val="1118504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06040" y="608905"/>
            <a:ext cx="11261124" cy="682917"/>
          </a:xfrm>
        </p:spPr>
        <p:txBody>
          <a:bodyPr>
            <a:normAutofit/>
          </a:bodyPr>
          <a:lstStyle/>
          <a:p>
            <a:r>
              <a:rPr lang="en-US" sz="2400" b="1" dirty="0">
                <a:latin typeface="Calibri"/>
                <a:cs typeface="Calibri"/>
              </a:rPr>
              <a:t>Results: </a:t>
            </a:r>
            <a:r>
              <a:rPr lang="en-US" sz="2400" b="1" dirty="0">
                <a:solidFill>
                  <a:srgbClr val="FF0000"/>
                </a:solidFill>
                <a:latin typeface="Calibri"/>
                <a:cs typeface="Calibri"/>
              </a:rPr>
              <a:t>Patient Journey Method / </a:t>
            </a:r>
            <a:r>
              <a:rPr lang="en-US" sz="2400" b="1" dirty="0">
                <a:solidFill>
                  <a:schemeClr val="tx1"/>
                </a:solidFill>
                <a:latin typeface="Calibri"/>
                <a:ea typeface="+mj-lt"/>
                <a:cs typeface="+mj-lt"/>
              </a:rPr>
              <a:t>Р</a:t>
            </a:r>
            <a:r>
              <a:rPr lang="kk-KZ" sz="2400" b="1" err="1">
                <a:solidFill>
                  <a:schemeClr val="tx1"/>
                </a:solidFill>
                <a:latin typeface="Calibri"/>
                <a:ea typeface="+mj-lt"/>
                <a:cs typeface="+mj-lt"/>
              </a:rPr>
              <a:t>езультаты</a:t>
            </a:r>
            <a:r>
              <a:rPr lang="kk-KZ" sz="2400" b="1" dirty="0">
                <a:solidFill>
                  <a:schemeClr val="tx1"/>
                </a:solidFill>
                <a:latin typeface="Calibri"/>
                <a:ea typeface="+mj-lt"/>
                <a:cs typeface="+mj-lt"/>
              </a:rPr>
              <a:t>:</a:t>
            </a:r>
            <a:r>
              <a:rPr lang="kk-KZ" sz="2400" b="1" dirty="0">
                <a:solidFill>
                  <a:srgbClr val="FF0000"/>
                </a:solidFill>
                <a:latin typeface="Calibri"/>
                <a:ea typeface="+mj-lt"/>
                <a:cs typeface="+mj-lt"/>
              </a:rPr>
              <a:t> метод </a:t>
            </a:r>
            <a:r>
              <a:rPr lang="kk-KZ" sz="2400" b="1" err="1">
                <a:solidFill>
                  <a:srgbClr val="FF0000"/>
                </a:solidFill>
                <a:latin typeface="Calibri"/>
                <a:ea typeface="+mj-lt"/>
                <a:cs typeface="+mj-lt"/>
              </a:rPr>
              <a:t>путешествия</a:t>
            </a:r>
            <a:r>
              <a:rPr lang="kk-KZ" sz="2400" b="1" dirty="0">
                <a:solidFill>
                  <a:srgbClr val="FF0000"/>
                </a:solidFill>
                <a:latin typeface="Calibri"/>
                <a:ea typeface="+mj-lt"/>
                <a:cs typeface="+mj-lt"/>
              </a:rPr>
              <a:t> </a:t>
            </a:r>
            <a:r>
              <a:rPr lang="kk-KZ" sz="2400" b="1" err="1">
                <a:solidFill>
                  <a:srgbClr val="FF0000"/>
                </a:solidFill>
                <a:latin typeface="Calibri"/>
                <a:ea typeface="+mj-lt"/>
                <a:cs typeface="+mj-lt"/>
              </a:rPr>
              <a:t>пациента</a:t>
            </a:r>
            <a:endParaRPr lang="en-US" sz="2400">
              <a:latin typeface="Calibri"/>
              <a:ea typeface="+mj-lt"/>
              <a:cs typeface="+mj-lt"/>
            </a:endParaRPr>
          </a:p>
        </p:txBody>
      </p:sp>
      <p:sp>
        <p:nvSpPr>
          <p:cNvPr id="3" name="Turinio vietos rezervavimo ženklas 2"/>
          <p:cNvSpPr>
            <a:spLocks noGrp="1"/>
          </p:cNvSpPr>
          <p:nvPr>
            <p:ph type="body" idx="1"/>
          </p:nvPr>
        </p:nvSpPr>
        <p:spPr/>
        <p:txBody>
          <a:bodyPr>
            <a:normAutofit/>
          </a:bodyPr>
          <a:lstStyle/>
          <a:p>
            <a:endParaRPr lang="en-US" dirty="0"/>
          </a:p>
          <a:p>
            <a:endParaRPr lang="en-US" dirty="0"/>
          </a:p>
          <a:p>
            <a:endParaRPr lang="en-US" dirty="0"/>
          </a:p>
          <a:p>
            <a:endParaRPr lang="en-US" dirty="0"/>
          </a:p>
        </p:txBody>
      </p:sp>
      <p:sp>
        <p:nvSpPr>
          <p:cNvPr id="7" name="Tijdelijke aanduiding voor inhoud 6"/>
          <p:cNvSpPr>
            <a:spLocks noGrp="1"/>
          </p:cNvSpPr>
          <p:nvPr>
            <p:ph sz="quarter" idx="4"/>
          </p:nvPr>
        </p:nvSpPr>
        <p:spPr>
          <a:xfrm>
            <a:off x="80611" y="1811185"/>
            <a:ext cx="2926531" cy="4233920"/>
          </a:xfrm>
        </p:spPr>
        <p:txBody>
          <a:bodyPr vert="horz" lIns="0" tIns="45720" rIns="0" bIns="45720" rtlCol="0" anchor="t">
            <a:normAutofit lnSpcReduction="10000"/>
          </a:bodyPr>
          <a:lstStyle/>
          <a:p>
            <a:r>
              <a:rPr lang="en-US" sz="1600" b="1" i="1" dirty="0">
                <a:solidFill>
                  <a:srgbClr val="FF0000"/>
                </a:solidFill>
              </a:rPr>
              <a:t>The first activity: </a:t>
            </a:r>
            <a:r>
              <a:rPr lang="en-US" sz="1600" dirty="0"/>
              <a:t>desk study on the clinical protocol or procedure. </a:t>
            </a:r>
            <a:endParaRPr lang="en-US" sz="1600" dirty="0">
              <a:cs typeface="Calibri"/>
            </a:endParaRPr>
          </a:p>
          <a:p>
            <a:r>
              <a:rPr lang="en-US" sz="1600" b="1" i="1" dirty="0">
                <a:solidFill>
                  <a:srgbClr val="FF0000"/>
                </a:solidFill>
              </a:rPr>
              <a:t>The second activity</a:t>
            </a:r>
            <a:r>
              <a:rPr lang="en-US" sz="1600" b="1" i="1" dirty="0"/>
              <a:t>: </a:t>
            </a:r>
            <a:r>
              <a:rPr lang="en-US" sz="1600" dirty="0"/>
              <a:t>role-playing and multiple observations for sketching the journey. </a:t>
            </a:r>
            <a:endParaRPr lang="en-US" sz="1600" dirty="0">
              <a:cs typeface="Calibri"/>
            </a:endParaRPr>
          </a:p>
          <a:p>
            <a:r>
              <a:rPr lang="en-US" sz="1600" b="1" i="1" dirty="0">
                <a:solidFill>
                  <a:srgbClr val="FF0000"/>
                </a:solidFill>
              </a:rPr>
              <a:t>The third activity: </a:t>
            </a:r>
            <a:r>
              <a:rPr lang="en-US" sz="1600" dirty="0"/>
              <a:t>The actual grounding of the voice of the patient can start with  well-prepared interview protocols and toolkits. </a:t>
            </a:r>
            <a:endParaRPr lang="en-US" sz="1600" dirty="0">
              <a:cs typeface="Calibri"/>
            </a:endParaRPr>
          </a:p>
          <a:p>
            <a:r>
              <a:rPr lang="en-US" sz="1600" dirty="0"/>
              <a:t>After that… </a:t>
            </a:r>
            <a:endParaRPr lang="en-US" sz="1600" dirty="0">
              <a:cs typeface="Calibri"/>
            </a:endParaRPr>
          </a:p>
          <a:p>
            <a:r>
              <a:rPr lang="en-US" sz="1600" b="1" i="1" dirty="0">
                <a:solidFill>
                  <a:srgbClr val="FF0000"/>
                </a:solidFill>
              </a:rPr>
              <a:t>The fourth activity: </a:t>
            </a:r>
            <a:r>
              <a:rPr lang="en-US" sz="1600" dirty="0"/>
              <a:t>The draft journey can be validated by the perspectives of other service       stakeholders.</a:t>
            </a:r>
            <a:endParaRPr lang="nl-NL" sz="1600">
              <a:cs typeface="Calibri"/>
            </a:endParaRPr>
          </a:p>
        </p:txBody>
      </p:sp>
      <p:sp>
        <p:nvSpPr>
          <p:cNvPr id="9" name="Rechthoek 8"/>
          <p:cNvSpPr/>
          <p:nvPr/>
        </p:nvSpPr>
        <p:spPr>
          <a:xfrm>
            <a:off x="2521264" y="5688451"/>
            <a:ext cx="6161367" cy="646331"/>
          </a:xfrm>
          <a:prstGeom prst="rect">
            <a:avLst/>
          </a:prstGeom>
        </p:spPr>
        <p:txBody>
          <a:bodyPr wrap="none">
            <a:spAutoFit/>
          </a:bodyPr>
          <a:lstStyle/>
          <a:p>
            <a:pPr marL="384048" lvl="2" indent="0" algn="ctr">
              <a:buNone/>
            </a:pPr>
            <a:r>
              <a:rPr lang="en-US" dirty="0">
                <a:solidFill>
                  <a:srgbClr val="00B0F0"/>
                </a:solidFill>
              </a:rPr>
              <a:t>Process framework for the Patient Journey Method</a:t>
            </a:r>
            <a:endParaRPr lang="kk-KZ" dirty="0">
              <a:solidFill>
                <a:srgbClr val="00B0F0"/>
              </a:solidFill>
            </a:endParaRPr>
          </a:p>
          <a:p>
            <a:pPr marL="384048" lvl="2" indent="0" algn="ctr">
              <a:buNone/>
            </a:pPr>
            <a:r>
              <a:rPr lang="ru-RU" dirty="0"/>
              <a:t>Структура процесса для метода "Путешествие пациента"</a:t>
            </a:r>
            <a:endParaRPr lang="en-US" dirty="0"/>
          </a:p>
        </p:txBody>
      </p:sp>
      <p:sp>
        <p:nvSpPr>
          <p:cNvPr id="5" name="Прямоугольник 4"/>
          <p:cNvSpPr/>
          <p:nvPr/>
        </p:nvSpPr>
        <p:spPr>
          <a:xfrm>
            <a:off x="8840016" y="1811185"/>
            <a:ext cx="3405249" cy="4577663"/>
          </a:xfrm>
          <a:prstGeom prst="rect">
            <a:avLst/>
          </a:prstGeom>
        </p:spPr>
        <p:txBody>
          <a:bodyPr wrap="square" lIns="91440" tIns="45720" rIns="91440" bIns="45720" anchor="t">
            <a:spAutoFit/>
          </a:bodyPr>
          <a:lstStyle/>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sz="1600" b="1" i="1" dirty="0" err="1">
                <a:solidFill>
                  <a:srgbClr val="FF0000"/>
                </a:solidFill>
              </a:rPr>
              <a:t>Первое</a:t>
            </a:r>
            <a:r>
              <a:rPr lang="en-US" sz="1600" b="1" i="1" dirty="0">
                <a:solidFill>
                  <a:srgbClr val="FF0000"/>
                </a:solidFill>
              </a:rPr>
              <a:t> </a:t>
            </a:r>
            <a:r>
              <a:rPr lang="en-US" sz="1600" b="1" i="1" dirty="0" err="1">
                <a:solidFill>
                  <a:srgbClr val="FF0000"/>
                </a:solidFill>
              </a:rPr>
              <a:t>мероприятие</a:t>
            </a:r>
            <a:r>
              <a:rPr lang="en-US" sz="1600" b="1" i="1" dirty="0">
                <a:solidFill>
                  <a:srgbClr val="FF0000"/>
                </a:solidFill>
              </a:rPr>
              <a:t>: </a:t>
            </a:r>
            <a:r>
              <a:rPr lang="en-US" sz="1600" dirty="0" err="1"/>
              <a:t>кабинетное</a:t>
            </a:r>
            <a:r>
              <a:rPr lang="en-US" sz="1600" dirty="0"/>
              <a:t> </a:t>
            </a:r>
            <a:r>
              <a:rPr lang="en-US" sz="1600" dirty="0" err="1"/>
              <a:t>исследование</a:t>
            </a:r>
            <a:r>
              <a:rPr lang="en-US" sz="1600" dirty="0"/>
              <a:t> </a:t>
            </a:r>
            <a:r>
              <a:rPr lang="en-US" sz="1600" dirty="0" err="1"/>
              <a:t>клинического</a:t>
            </a:r>
            <a:r>
              <a:rPr lang="en-US" sz="1600" dirty="0"/>
              <a:t> </a:t>
            </a:r>
            <a:r>
              <a:rPr lang="en-US" sz="1600" dirty="0" err="1"/>
              <a:t>протокола</a:t>
            </a:r>
            <a:r>
              <a:rPr lang="en-US" sz="1600" dirty="0"/>
              <a:t> </a:t>
            </a:r>
            <a:r>
              <a:rPr lang="en-US" sz="1600" dirty="0" err="1"/>
              <a:t>или</a:t>
            </a:r>
            <a:r>
              <a:rPr lang="en-US" sz="1600" dirty="0"/>
              <a:t> </a:t>
            </a:r>
            <a:r>
              <a:rPr lang="en-US" sz="1600" dirty="0" err="1"/>
              <a:t>процедуры</a:t>
            </a:r>
            <a:r>
              <a:rPr lang="en-US" sz="1600" dirty="0"/>
              <a:t>.</a:t>
            </a:r>
            <a:endParaRPr lang="en-US" sz="1600">
              <a:cs typeface="Calibri"/>
            </a:endParaRP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sz="1600" b="1" i="1" dirty="0" err="1">
                <a:solidFill>
                  <a:srgbClr val="FF0000"/>
                </a:solidFill>
              </a:rPr>
              <a:t>Второе</a:t>
            </a:r>
            <a:r>
              <a:rPr lang="en-US" sz="1600" b="1" i="1" dirty="0">
                <a:solidFill>
                  <a:srgbClr val="FF0000"/>
                </a:solidFill>
              </a:rPr>
              <a:t> </a:t>
            </a:r>
            <a:r>
              <a:rPr lang="en-US" sz="1600" b="1" i="1" dirty="0" err="1">
                <a:solidFill>
                  <a:srgbClr val="FF0000"/>
                </a:solidFill>
              </a:rPr>
              <a:t>занятие</a:t>
            </a:r>
            <a:r>
              <a:rPr lang="en-US" sz="1600" b="1" i="1" dirty="0">
                <a:solidFill>
                  <a:srgbClr val="FF0000"/>
                </a:solidFill>
              </a:rPr>
              <a:t>: </a:t>
            </a:r>
            <a:r>
              <a:rPr lang="en-US" sz="1600" dirty="0" err="1"/>
              <a:t>ролевая</a:t>
            </a:r>
            <a:r>
              <a:rPr lang="en-US" sz="1600" dirty="0"/>
              <a:t> </a:t>
            </a:r>
            <a:r>
              <a:rPr lang="en-US" sz="1600" dirty="0" err="1"/>
              <a:t>игра</a:t>
            </a:r>
            <a:r>
              <a:rPr lang="en-US" sz="1600" dirty="0"/>
              <a:t> и </a:t>
            </a:r>
            <a:r>
              <a:rPr lang="en-US" sz="1600" dirty="0" err="1"/>
              <a:t>несколько</a:t>
            </a:r>
            <a:r>
              <a:rPr lang="en-US" sz="1600" dirty="0"/>
              <a:t> </a:t>
            </a:r>
            <a:r>
              <a:rPr lang="en-US" sz="1600" dirty="0" err="1"/>
              <a:t>наблюдений</a:t>
            </a:r>
            <a:r>
              <a:rPr lang="en-US" sz="1600" dirty="0"/>
              <a:t> </a:t>
            </a:r>
            <a:r>
              <a:rPr lang="en-US" sz="1600" dirty="0" err="1"/>
              <a:t>для</a:t>
            </a:r>
            <a:r>
              <a:rPr lang="en-US" sz="1600" dirty="0"/>
              <a:t> </a:t>
            </a:r>
            <a:r>
              <a:rPr lang="en-US" sz="1600" dirty="0" err="1"/>
              <a:t>набросков</a:t>
            </a:r>
            <a:r>
              <a:rPr lang="en-US" sz="1600" dirty="0"/>
              <a:t> </a:t>
            </a:r>
            <a:r>
              <a:rPr lang="en-US" sz="1600" dirty="0" err="1"/>
              <a:t>путешествия</a:t>
            </a:r>
            <a:r>
              <a:rPr lang="en-US" sz="1600" dirty="0"/>
              <a:t>.</a:t>
            </a:r>
            <a:endParaRPr lang="en-US" sz="1600">
              <a:cs typeface="Calibri"/>
            </a:endParaRP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sz="1600" b="1" i="1" dirty="0" err="1">
                <a:solidFill>
                  <a:srgbClr val="FF0000"/>
                </a:solidFill>
              </a:rPr>
              <a:t>Третье</a:t>
            </a:r>
            <a:r>
              <a:rPr lang="en-US" sz="1600" b="1" i="1" dirty="0">
                <a:solidFill>
                  <a:srgbClr val="FF0000"/>
                </a:solidFill>
              </a:rPr>
              <a:t> </a:t>
            </a:r>
            <a:r>
              <a:rPr lang="en-US" sz="1600" b="1" i="1" dirty="0" err="1">
                <a:solidFill>
                  <a:srgbClr val="FF0000"/>
                </a:solidFill>
              </a:rPr>
              <a:t>мероприятие</a:t>
            </a:r>
            <a:r>
              <a:rPr lang="en-US" sz="1600" b="1" i="1" dirty="0">
                <a:solidFill>
                  <a:srgbClr val="FF0000"/>
                </a:solidFill>
              </a:rPr>
              <a:t>: </a:t>
            </a:r>
            <a:r>
              <a:rPr lang="en-US" sz="1600" dirty="0" err="1"/>
              <a:t>фактическое</a:t>
            </a:r>
            <a:r>
              <a:rPr lang="en-US" sz="1600" dirty="0"/>
              <a:t> </a:t>
            </a:r>
            <a:r>
              <a:rPr lang="en-US" sz="1600" dirty="0" err="1"/>
              <a:t>обоснование</a:t>
            </a:r>
            <a:r>
              <a:rPr lang="en-US" sz="1600" dirty="0"/>
              <a:t> </a:t>
            </a:r>
            <a:r>
              <a:rPr lang="en-US" sz="1600" dirty="0" err="1"/>
              <a:t>голоса</a:t>
            </a:r>
            <a:r>
              <a:rPr lang="en-US" sz="1600" dirty="0"/>
              <a:t> </a:t>
            </a:r>
            <a:r>
              <a:rPr lang="en-US" sz="1600" dirty="0" err="1"/>
              <a:t>пациента</a:t>
            </a:r>
            <a:r>
              <a:rPr lang="en-US" sz="1600" dirty="0"/>
              <a:t> </a:t>
            </a:r>
            <a:r>
              <a:rPr lang="en-US" sz="1600" dirty="0" err="1"/>
              <a:t>можно</a:t>
            </a:r>
            <a:r>
              <a:rPr lang="en-US" sz="1600" dirty="0"/>
              <a:t> </a:t>
            </a:r>
            <a:r>
              <a:rPr lang="en-US" sz="1600" dirty="0" err="1"/>
              <a:t>начать</a:t>
            </a:r>
            <a:r>
              <a:rPr lang="en-US" sz="1600" dirty="0"/>
              <a:t> с </a:t>
            </a:r>
            <a:r>
              <a:rPr lang="en-US" sz="1600" dirty="0" err="1"/>
              <a:t>хорошо</a:t>
            </a:r>
            <a:r>
              <a:rPr lang="en-US" sz="1600" dirty="0"/>
              <a:t> </a:t>
            </a:r>
            <a:r>
              <a:rPr lang="en-US" sz="1600" dirty="0" err="1"/>
              <a:t>подготовленных</a:t>
            </a:r>
            <a:r>
              <a:rPr lang="en-US" sz="1600" dirty="0"/>
              <a:t> </a:t>
            </a:r>
            <a:r>
              <a:rPr lang="en-US" sz="1600" dirty="0" err="1"/>
              <a:t>протоколов</a:t>
            </a:r>
            <a:r>
              <a:rPr lang="en-US" sz="1600" dirty="0"/>
              <a:t> </a:t>
            </a:r>
            <a:r>
              <a:rPr lang="en-US" sz="1600" dirty="0" err="1"/>
              <a:t>интервью</a:t>
            </a:r>
            <a:r>
              <a:rPr lang="en-US" sz="1600" dirty="0"/>
              <a:t> и </a:t>
            </a:r>
            <a:r>
              <a:rPr lang="en-US" sz="1600" dirty="0" err="1"/>
              <a:t>наборов</a:t>
            </a:r>
            <a:r>
              <a:rPr lang="en-US" sz="1600" dirty="0"/>
              <a:t> </a:t>
            </a:r>
            <a:r>
              <a:rPr lang="en-US" sz="1600" dirty="0" err="1"/>
              <a:t>инструментов</a:t>
            </a:r>
            <a:r>
              <a:rPr lang="en-US" sz="1600" dirty="0"/>
              <a:t>.</a:t>
            </a:r>
            <a:endParaRPr lang="en-US" sz="1600">
              <a:cs typeface="Calibri"/>
            </a:endParaRP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sz="1600" err="1"/>
              <a:t>После</a:t>
            </a:r>
            <a:r>
              <a:rPr lang="en-US" sz="1600" dirty="0"/>
              <a:t> </a:t>
            </a:r>
            <a:r>
              <a:rPr lang="en-US" sz="1600" err="1"/>
              <a:t>этого</a:t>
            </a:r>
            <a:r>
              <a:rPr lang="en-US" sz="1600" dirty="0"/>
              <a:t>…</a:t>
            </a:r>
            <a:endParaRPr lang="en-US" sz="1600">
              <a:cs typeface="Calibri"/>
            </a:endParaRP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sz="1600" b="1" i="1" dirty="0" err="1">
                <a:solidFill>
                  <a:srgbClr val="FF0000"/>
                </a:solidFill>
              </a:rPr>
              <a:t>Четвертое</a:t>
            </a:r>
            <a:r>
              <a:rPr lang="en-US" sz="1600" b="1" i="1" dirty="0">
                <a:solidFill>
                  <a:srgbClr val="FF0000"/>
                </a:solidFill>
              </a:rPr>
              <a:t> </a:t>
            </a:r>
            <a:r>
              <a:rPr lang="en-US" sz="1600" b="1" i="1" dirty="0" err="1">
                <a:solidFill>
                  <a:srgbClr val="FF0000"/>
                </a:solidFill>
              </a:rPr>
              <a:t>действие</a:t>
            </a:r>
            <a:r>
              <a:rPr lang="en-US" sz="1600" b="1" i="1" dirty="0">
                <a:solidFill>
                  <a:srgbClr val="FF0000"/>
                </a:solidFill>
              </a:rPr>
              <a:t>: </a:t>
            </a:r>
            <a:r>
              <a:rPr lang="en-US" sz="1600" dirty="0" err="1"/>
              <a:t>черновой</a:t>
            </a:r>
            <a:r>
              <a:rPr lang="en-US" sz="1600" dirty="0"/>
              <a:t> </a:t>
            </a:r>
            <a:r>
              <a:rPr lang="en-US" sz="1600" dirty="0" err="1"/>
              <a:t>вариант</a:t>
            </a:r>
            <a:r>
              <a:rPr lang="en-US" sz="1600" dirty="0"/>
              <a:t> </a:t>
            </a:r>
            <a:r>
              <a:rPr lang="en-US" sz="1600" dirty="0" err="1"/>
              <a:t>путешествия</a:t>
            </a:r>
            <a:r>
              <a:rPr lang="en-US" sz="1600" dirty="0"/>
              <a:t>  </a:t>
            </a:r>
            <a:r>
              <a:rPr lang="en-US" sz="1600" dirty="0" err="1"/>
              <a:t>может</a:t>
            </a:r>
            <a:r>
              <a:rPr lang="en-US" sz="1600" dirty="0"/>
              <a:t> </a:t>
            </a:r>
            <a:r>
              <a:rPr lang="en-US" sz="1600" dirty="0" err="1"/>
              <a:t>быть</a:t>
            </a:r>
            <a:r>
              <a:rPr lang="en-US" sz="1600" dirty="0"/>
              <a:t> </a:t>
            </a:r>
            <a:r>
              <a:rPr lang="en-US" sz="1600" dirty="0" err="1"/>
              <a:t>валидизирован</a:t>
            </a:r>
            <a:r>
              <a:rPr lang="en-US" sz="1600" dirty="0"/>
              <a:t> с </a:t>
            </a:r>
            <a:r>
              <a:rPr lang="en-US" sz="1600" dirty="0" err="1"/>
              <a:t>точки</a:t>
            </a:r>
            <a:r>
              <a:rPr lang="en-US" sz="1600" dirty="0"/>
              <a:t> </a:t>
            </a:r>
            <a:r>
              <a:rPr lang="en-US" sz="1600" dirty="0" err="1"/>
              <a:t>зрения</a:t>
            </a:r>
            <a:r>
              <a:rPr lang="en-US" sz="1600" dirty="0"/>
              <a:t> </a:t>
            </a:r>
            <a:r>
              <a:rPr lang="en-US" sz="1600" dirty="0" err="1"/>
              <a:t>других</a:t>
            </a:r>
            <a:r>
              <a:rPr lang="en-US" sz="1600" dirty="0"/>
              <a:t> </a:t>
            </a:r>
            <a:r>
              <a:rPr lang="en-US" sz="1600" dirty="0" err="1"/>
              <a:t>заинтересованных</a:t>
            </a:r>
            <a:r>
              <a:rPr lang="en-US" sz="1600" dirty="0"/>
              <a:t> </a:t>
            </a:r>
            <a:r>
              <a:rPr lang="en-US" sz="1600" dirty="0" err="1"/>
              <a:t>сторон</a:t>
            </a:r>
            <a:r>
              <a:rPr lang="en-US" sz="1600" dirty="0"/>
              <a:t> в </a:t>
            </a:r>
            <a:r>
              <a:rPr lang="en-US" sz="1600" dirty="0" err="1"/>
              <a:t>сфере</a:t>
            </a:r>
            <a:r>
              <a:rPr lang="en-US" sz="1600" dirty="0"/>
              <a:t> </a:t>
            </a:r>
            <a:r>
              <a:rPr lang="en-US" sz="1600" dirty="0" err="1"/>
              <a:t>услуг</a:t>
            </a:r>
            <a:r>
              <a:rPr lang="en-US" sz="1600" dirty="0"/>
              <a:t>.</a:t>
            </a:r>
            <a:endParaRPr lang="en-US" sz="1600" dirty="0">
              <a:cs typeface="Calibri"/>
            </a:endParaRPr>
          </a:p>
        </p:txBody>
      </p:sp>
      <p:pic>
        <p:nvPicPr>
          <p:cNvPr id="6" name="Рисунок 5">
            <a:extLst>
              <a:ext uri="{FF2B5EF4-FFF2-40B4-BE49-F238E27FC236}">
                <a16:creationId xmlns:a16="http://schemas.microsoft.com/office/drawing/2014/main" id="{37FB2D5B-7F8C-1584-309C-A53EFAA5123D}"/>
              </a:ext>
            </a:extLst>
          </p:cNvPr>
          <p:cNvPicPr>
            <a:picLocks noChangeAspect="1"/>
          </p:cNvPicPr>
          <p:nvPr/>
        </p:nvPicPr>
        <p:blipFill rotWithShape="1">
          <a:blip r:embed="rId2">
            <a:extLst>
              <a:ext uri="{28A0092B-C50C-407E-A947-70E740481C1C}">
                <a14:useLocalDpi xmlns:a14="http://schemas.microsoft.com/office/drawing/2010/main" val="0"/>
              </a:ext>
            </a:extLst>
          </a:blip>
          <a:srcRect l="36127" t="30823" r="12402" b="18823"/>
          <a:stretch/>
        </p:blipFill>
        <p:spPr>
          <a:xfrm>
            <a:off x="3469881" y="2446020"/>
            <a:ext cx="4961634" cy="3033685"/>
          </a:xfrm>
          <a:prstGeom prst="rect">
            <a:avLst/>
          </a:prstGeom>
        </p:spPr>
      </p:pic>
    </p:spTree>
    <p:extLst>
      <p:ext uri="{BB962C8B-B14F-4D97-AF65-F5344CB8AC3E}">
        <p14:creationId xmlns:p14="http://schemas.microsoft.com/office/powerpoint/2010/main" val="1730840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0597" y="709171"/>
            <a:ext cx="11277600" cy="808963"/>
          </a:xfrm>
        </p:spPr>
        <p:txBody>
          <a:bodyPr>
            <a:noAutofit/>
          </a:bodyPr>
          <a:lstStyle/>
          <a:p>
            <a:r>
              <a:rPr lang="nl-NL" sz="2400" b="1" dirty="0">
                <a:solidFill>
                  <a:srgbClr val="FF0000"/>
                </a:solidFill>
                <a:latin typeface="Calibri"/>
                <a:cs typeface="Calibri"/>
              </a:rPr>
              <a:t>Analyse the care service system: Desk study</a:t>
            </a:r>
            <a:r>
              <a:rPr lang="kk-KZ" sz="2400" b="1" dirty="0">
                <a:solidFill>
                  <a:srgbClr val="FF0000"/>
                </a:solidFill>
                <a:latin typeface="Calibri"/>
                <a:cs typeface="Calibri"/>
              </a:rPr>
              <a:t>/ </a:t>
            </a:r>
            <a:r>
              <a:rPr lang="ru-RU" sz="2400" b="1" dirty="0">
                <a:solidFill>
                  <a:schemeClr val="tx1"/>
                </a:solidFill>
                <a:latin typeface="Calibri"/>
                <a:cs typeface="Calibri"/>
              </a:rPr>
              <a:t>Проанализировать систему услуг по уходу: кабинетное исследование</a:t>
            </a:r>
            <a:endParaRPr lang="nl-NL" sz="2400" b="1">
              <a:solidFill>
                <a:schemeClr val="tx1"/>
              </a:solidFill>
              <a:latin typeface="Calibri"/>
              <a:cs typeface="Calibri"/>
            </a:endParaRPr>
          </a:p>
        </p:txBody>
      </p:sp>
      <p:sp>
        <p:nvSpPr>
          <p:cNvPr id="3" name="Tijdelijke aanduiding voor inhoud 2"/>
          <p:cNvSpPr>
            <a:spLocks noGrp="1"/>
          </p:cNvSpPr>
          <p:nvPr>
            <p:ph idx="1"/>
          </p:nvPr>
        </p:nvSpPr>
        <p:spPr>
          <a:xfrm>
            <a:off x="228289" y="1811184"/>
            <a:ext cx="3104072" cy="4266343"/>
          </a:xfrm>
        </p:spPr>
        <p:txBody>
          <a:bodyPr vert="horz" lIns="0" tIns="45720" rIns="0" bIns="45720" rtlCol="0" anchor="t">
            <a:noAutofit/>
          </a:bodyPr>
          <a:lstStyle/>
          <a:p>
            <a:r>
              <a:rPr lang="en-US" sz="1200" b="1" dirty="0">
                <a:solidFill>
                  <a:srgbClr val="FF0000"/>
                </a:solidFill>
              </a:rPr>
              <a:t>The first Activity: DESK STUDY</a:t>
            </a:r>
            <a:endParaRPr lang="en-US" sz="1200" b="1" dirty="0">
              <a:solidFill>
                <a:srgbClr val="FF0000"/>
              </a:solidFill>
              <a:cs typeface="Calibri"/>
            </a:endParaRPr>
          </a:p>
          <a:p>
            <a:r>
              <a:rPr lang="en-US" sz="1200" dirty="0"/>
              <a:t>To gain an overview of the service, the context of the use of the technology, </a:t>
            </a:r>
            <a:r>
              <a:rPr lang="en-US" sz="1200" b="1" i="1" dirty="0"/>
              <a:t>the clinical protocol, the process, the organization(s) and strategy were explored. </a:t>
            </a:r>
            <a:endParaRPr lang="en-US" sz="1200" b="1" i="1" dirty="0">
              <a:cs typeface="Calibri"/>
            </a:endParaRPr>
          </a:p>
          <a:p>
            <a:r>
              <a:rPr lang="en-US" sz="1200" dirty="0"/>
              <a:t>The whole service system, of the case: the VCE diagnosis of gastrointestinal disease, was taken into account by collecting all available patient information, literature about the (VCE) procedure/protocol and internal strategy and organization documents. </a:t>
            </a:r>
            <a:endParaRPr lang="en-US" sz="1200" dirty="0">
              <a:cs typeface="Calibri"/>
            </a:endParaRPr>
          </a:p>
          <a:p>
            <a:pPr marL="0" indent="0">
              <a:buNone/>
            </a:pPr>
            <a:r>
              <a:rPr lang="nl-NL" sz="1200" dirty="0"/>
              <a:t> The research </a:t>
            </a:r>
            <a:r>
              <a:rPr lang="nl-NL" sz="1200" dirty="0" err="1"/>
              <a:t>literature</a:t>
            </a:r>
            <a:r>
              <a:rPr lang="nl-NL" sz="1200" dirty="0"/>
              <a:t> on </a:t>
            </a:r>
            <a:r>
              <a:rPr lang="nl-NL" sz="1200" dirty="0" err="1"/>
              <a:t>the</a:t>
            </a:r>
            <a:r>
              <a:rPr lang="nl-NL" sz="1200" dirty="0"/>
              <a:t> VCE had </a:t>
            </a:r>
            <a:r>
              <a:rPr lang="nl-NL" sz="1200" dirty="0" err="1"/>
              <a:t>only</a:t>
            </a:r>
            <a:r>
              <a:rPr lang="nl-NL" sz="1200" dirty="0"/>
              <a:t> </a:t>
            </a:r>
            <a:r>
              <a:rPr lang="nl-NL" sz="1200" dirty="0" err="1"/>
              <a:t>focused</a:t>
            </a:r>
            <a:r>
              <a:rPr lang="nl-NL" sz="1200" dirty="0"/>
              <a:t> on </a:t>
            </a:r>
            <a:r>
              <a:rPr lang="nl-NL" sz="1200" dirty="0" err="1"/>
              <a:t>technical</a:t>
            </a:r>
            <a:r>
              <a:rPr lang="nl-NL" sz="1200" dirty="0"/>
              <a:t> </a:t>
            </a:r>
            <a:r>
              <a:rPr lang="nl-NL" sz="1200" dirty="0" err="1"/>
              <a:t>aspects</a:t>
            </a:r>
            <a:r>
              <a:rPr lang="nl-NL" sz="1200" dirty="0"/>
              <a:t> (</a:t>
            </a:r>
            <a:r>
              <a:rPr lang="nl-NL" sz="1200" dirty="0" err="1"/>
              <a:t>larger</a:t>
            </a:r>
            <a:r>
              <a:rPr lang="nl-NL" sz="1200" dirty="0"/>
              <a:t> view, </a:t>
            </a:r>
            <a:r>
              <a:rPr lang="nl-NL" sz="1200" dirty="0" err="1"/>
              <a:t>higher</a:t>
            </a:r>
            <a:r>
              <a:rPr lang="nl-NL" sz="1200" dirty="0"/>
              <a:t> frame) (</a:t>
            </a:r>
            <a:r>
              <a:rPr lang="nl-NL" sz="1200" dirty="0" err="1"/>
              <a:t>Keuchel</a:t>
            </a:r>
            <a:r>
              <a:rPr lang="nl-NL" sz="1200" dirty="0"/>
              <a:t> et al. 2015).  </a:t>
            </a:r>
            <a:r>
              <a:rPr lang="en-US" sz="1200" dirty="0"/>
              <a:t>Based on this, the main journey activities were plotted on a timeline</a:t>
            </a:r>
            <a:r>
              <a:rPr lang="ru-RU" sz="1200" dirty="0"/>
              <a:t>.</a:t>
            </a:r>
            <a:endParaRPr lang="nl-NL" sz="1200" dirty="0">
              <a:cs typeface="Calibri"/>
            </a:endParaRPr>
          </a:p>
        </p:txBody>
      </p:sp>
      <p:sp>
        <p:nvSpPr>
          <p:cNvPr id="4" name="Прямоугольник 3"/>
          <p:cNvSpPr/>
          <p:nvPr/>
        </p:nvSpPr>
        <p:spPr>
          <a:xfrm>
            <a:off x="8817523" y="1757566"/>
            <a:ext cx="3245168" cy="3954929"/>
          </a:xfrm>
          <a:prstGeom prst="rect">
            <a:avLst/>
          </a:prstGeom>
        </p:spPr>
        <p:txBody>
          <a:bodyPr wrap="square" lIns="91440" tIns="45720" rIns="91440" bIns="45720" anchor="t">
            <a:spAutoFit/>
          </a:bodyPr>
          <a:lstStyle/>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sz="1200" b="1" dirty="0">
                <a:solidFill>
                  <a:srgbClr val="FF0000"/>
                </a:solidFill>
              </a:rPr>
              <a:t>Первое мероприятие: ИЗУЧЕНИЕ ЗА КАДРОМ.</a:t>
            </a:r>
            <a:endParaRPr lang="en-US" sz="1200" b="1" dirty="0">
              <a:solidFill>
                <a:srgbClr val="FF0000"/>
              </a:solidFill>
              <a:cs typeface="Calibri"/>
            </a:endParaRP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sz="1200" dirty="0" err="1"/>
              <a:t>Чтобы</a:t>
            </a:r>
            <a:r>
              <a:rPr lang="en-US" sz="1200" dirty="0"/>
              <a:t> </a:t>
            </a:r>
            <a:r>
              <a:rPr lang="en-US" sz="1200" dirty="0" err="1"/>
              <a:t>получить</a:t>
            </a:r>
            <a:r>
              <a:rPr lang="en-US" sz="1200" dirty="0"/>
              <a:t> </a:t>
            </a:r>
            <a:r>
              <a:rPr lang="en-US" sz="1200" dirty="0" err="1"/>
              <a:t>общее</a:t>
            </a:r>
            <a:r>
              <a:rPr lang="en-US" sz="1200" dirty="0"/>
              <a:t> </a:t>
            </a:r>
            <a:r>
              <a:rPr lang="en-US" sz="1200" dirty="0" err="1"/>
              <a:t>представление</a:t>
            </a:r>
            <a:r>
              <a:rPr lang="en-US" sz="1200" dirty="0"/>
              <a:t> </a:t>
            </a:r>
            <a:r>
              <a:rPr lang="en-US" sz="1200" dirty="0" err="1"/>
              <a:t>об</a:t>
            </a:r>
            <a:r>
              <a:rPr lang="en-US" sz="1200" dirty="0"/>
              <a:t> </a:t>
            </a:r>
            <a:r>
              <a:rPr lang="en-US" sz="1200" dirty="0" err="1"/>
              <a:t>услуге</a:t>
            </a:r>
            <a:r>
              <a:rPr lang="en-US" sz="1200" dirty="0"/>
              <a:t>, </a:t>
            </a:r>
            <a:r>
              <a:rPr lang="en-US" sz="1200" dirty="0" err="1"/>
              <a:t>были</a:t>
            </a:r>
            <a:r>
              <a:rPr lang="en-US" sz="1200" dirty="0"/>
              <a:t> </a:t>
            </a:r>
            <a:r>
              <a:rPr lang="en-US" sz="1200" dirty="0" err="1"/>
              <a:t>изучены</a:t>
            </a:r>
            <a:r>
              <a:rPr lang="en-US" sz="1200" dirty="0"/>
              <a:t> </a:t>
            </a:r>
            <a:r>
              <a:rPr lang="en-US" sz="1200" dirty="0" err="1"/>
              <a:t>контекст</a:t>
            </a:r>
            <a:r>
              <a:rPr lang="en-US" sz="1200" dirty="0"/>
              <a:t> </a:t>
            </a:r>
            <a:r>
              <a:rPr lang="en-US" sz="1200" dirty="0" err="1"/>
              <a:t>использования</a:t>
            </a:r>
            <a:r>
              <a:rPr lang="en-US" sz="1200" dirty="0"/>
              <a:t> </a:t>
            </a:r>
            <a:r>
              <a:rPr lang="en-US" sz="1200" dirty="0" err="1"/>
              <a:t>технологии</a:t>
            </a:r>
            <a:r>
              <a:rPr lang="en-US" sz="1200" dirty="0"/>
              <a:t>, </a:t>
            </a:r>
            <a:r>
              <a:rPr lang="en-US" sz="1200" b="1" dirty="0" err="1"/>
              <a:t>клинический</a:t>
            </a:r>
            <a:r>
              <a:rPr lang="en-US" sz="1200" b="1" dirty="0"/>
              <a:t> </a:t>
            </a:r>
            <a:r>
              <a:rPr lang="en-US" sz="1200" b="1" dirty="0" err="1"/>
              <a:t>протокол</a:t>
            </a:r>
            <a:r>
              <a:rPr lang="en-US" sz="1200" b="1" dirty="0"/>
              <a:t>, </a:t>
            </a:r>
            <a:r>
              <a:rPr lang="en-US" sz="1200" b="1" dirty="0" err="1"/>
              <a:t>процесс</a:t>
            </a:r>
            <a:r>
              <a:rPr lang="en-US" sz="1200" b="1" dirty="0"/>
              <a:t>, </a:t>
            </a:r>
            <a:r>
              <a:rPr lang="en-US" sz="1200" b="1" dirty="0" err="1"/>
              <a:t>организация</a:t>
            </a:r>
            <a:r>
              <a:rPr lang="en-US" sz="1200" b="1" dirty="0"/>
              <a:t> (</a:t>
            </a:r>
            <a:r>
              <a:rPr lang="en-US" sz="1200" b="1" dirty="0" err="1"/>
              <a:t>организации</a:t>
            </a:r>
            <a:r>
              <a:rPr lang="en-US" sz="1200" b="1" dirty="0"/>
              <a:t>) и </a:t>
            </a:r>
            <a:r>
              <a:rPr lang="en-US" sz="1200" b="1" dirty="0" err="1"/>
              <a:t>стратегия</a:t>
            </a:r>
            <a:r>
              <a:rPr lang="en-US" sz="1200" b="1" dirty="0"/>
              <a:t>.</a:t>
            </a:r>
            <a:endParaRPr lang="en-US" sz="1200" b="1" dirty="0">
              <a:cs typeface="Calibri"/>
            </a:endParaRP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sz="1200" dirty="0" err="1"/>
              <a:t>Вся</a:t>
            </a:r>
            <a:r>
              <a:rPr lang="en-US" sz="1200" dirty="0"/>
              <a:t> </a:t>
            </a:r>
            <a:r>
              <a:rPr lang="en-US" sz="1200" dirty="0" err="1"/>
              <a:t>система</a:t>
            </a:r>
            <a:r>
              <a:rPr lang="en-US" sz="1200" dirty="0"/>
              <a:t> </a:t>
            </a:r>
            <a:r>
              <a:rPr lang="en-US" sz="1200" dirty="0" err="1"/>
              <a:t>услуги</a:t>
            </a:r>
            <a:r>
              <a:rPr lang="en-US" sz="1200" dirty="0"/>
              <a:t> </a:t>
            </a:r>
            <a:r>
              <a:rPr lang="en-US" sz="1200" dirty="0" err="1"/>
              <a:t>случая</a:t>
            </a:r>
            <a:r>
              <a:rPr lang="en-US" sz="1200" dirty="0"/>
              <a:t>: </a:t>
            </a:r>
            <a:r>
              <a:rPr lang="en-US" sz="1200" dirty="0" err="1"/>
              <a:t>диагностика</a:t>
            </a:r>
            <a:r>
              <a:rPr lang="en-US" sz="1200" dirty="0"/>
              <a:t> </a:t>
            </a:r>
            <a:r>
              <a:rPr lang="en-US" sz="1200" dirty="0" err="1"/>
              <a:t>желудочно-кишечного</a:t>
            </a:r>
            <a:r>
              <a:rPr lang="en-US" sz="1200" dirty="0"/>
              <a:t> </a:t>
            </a:r>
            <a:r>
              <a:rPr lang="en-US" sz="1200" dirty="0" err="1"/>
              <a:t>заболевания</a:t>
            </a:r>
            <a:r>
              <a:rPr lang="en-US" sz="1200" dirty="0"/>
              <a:t> VCE </a:t>
            </a:r>
            <a:r>
              <a:rPr lang="en-US" sz="1200" dirty="0" err="1"/>
              <a:t>была</a:t>
            </a:r>
            <a:r>
              <a:rPr lang="en-US" sz="1200" dirty="0"/>
              <a:t> </a:t>
            </a:r>
            <a:r>
              <a:rPr lang="en-US" sz="1200" dirty="0" err="1"/>
              <a:t>принята</a:t>
            </a:r>
            <a:r>
              <a:rPr lang="en-US" sz="1200" dirty="0"/>
              <a:t> </a:t>
            </a:r>
            <a:r>
              <a:rPr lang="en-US" sz="1200" dirty="0" err="1"/>
              <a:t>во</a:t>
            </a:r>
            <a:r>
              <a:rPr lang="en-US" sz="1200" dirty="0"/>
              <a:t> </a:t>
            </a:r>
            <a:r>
              <a:rPr lang="en-US" sz="1200" dirty="0" err="1"/>
              <a:t>внимание</a:t>
            </a:r>
            <a:r>
              <a:rPr lang="en-US" sz="1200" dirty="0"/>
              <a:t> </a:t>
            </a:r>
            <a:r>
              <a:rPr lang="en-US" sz="1200" dirty="0" err="1"/>
              <a:t>путем</a:t>
            </a:r>
            <a:r>
              <a:rPr lang="en-US" sz="1200" dirty="0"/>
              <a:t> </a:t>
            </a:r>
            <a:r>
              <a:rPr lang="en-US" sz="1200" dirty="0" err="1"/>
              <a:t>сбора</a:t>
            </a:r>
            <a:r>
              <a:rPr lang="en-US" sz="1200" dirty="0"/>
              <a:t> </a:t>
            </a:r>
            <a:r>
              <a:rPr lang="en-US" sz="1200" dirty="0" err="1"/>
              <a:t>всей</a:t>
            </a:r>
            <a:r>
              <a:rPr lang="en-US" sz="1200" dirty="0"/>
              <a:t> </a:t>
            </a:r>
            <a:r>
              <a:rPr lang="en-US" sz="1200" dirty="0" err="1"/>
              <a:t>доступной</a:t>
            </a:r>
            <a:r>
              <a:rPr lang="en-US" sz="1200" dirty="0"/>
              <a:t> </a:t>
            </a:r>
            <a:r>
              <a:rPr lang="en-US" sz="1200" dirty="0" err="1"/>
              <a:t>информации</a:t>
            </a:r>
            <a:r>
              <a:rPr lang="en-US" sz="1200" dirty="0"/>
              <a:t> о </a:t>
            </a:r>
            <a:r>
              <a:rPr lang="en-US" sz="1200" dirty="0" err="1"/>
              <a:t>пациентах</a:t>
            </a:r>
            <a:r>
              <a:rPr lang="en-US" sz="1200" dirty="0"/>
              <a:t>, </a:t>
            </a:r>
            <a:r>
              <a:rPr lang="en-US" sz="1200" dirty="0" err="1"/>
              <a:t>литературы</a:t>
            </a:r>
            <a:r>
              <a:rPr lang="en-US" sz="1200" dirty="0"/>
              <a:t> о </a:t>
            </a:r>
            <a:r>
              <a:rPr lang="en-US" sz="1200" dirty="0" err="1"/>
              <a:t>процедуре</a:t>
            </a:r>
            <a:r>
              <a:rPr lang="en-US" sz="1200" dirty="0"/>
              <a:t> / </a:t>
            </a:r>
            <a:r>
              <a:rPr lang="en-US" sz="1200" dirty="0" err="1"/>
              <a:t>протоколе</a:t>
            </a:r>
            <a:r>
              <a:rPr lang="en-US" sz="1200" dirty="0"/>
              <a:t> (</a:t>
            </a:r>
            <a:r>
              <a:rPr lang="ru-RU" sz="1200" dirty="0"/>
              <a:t>ВКЭ</a:t>
            </a:r>
            <a:r>
              <a:rPr lang="en-US" sz="1200" dirty="0"/>
              <a:t>), а </a:t>
            </a:r>
            <a:r>
              <a:rPr lang="en-US" sz="1200" dirty="0" err="1"/>
              <a:t>также</a:t>
            </a:r>
            <a:r>
              <a:rPr lang="en-US" sz="1200" dirty="0"/>
              <a:t> </a:t>
            </a:r>
            <a:r>
              <a:rPr lang="en-US" sz="1200" dirty="0" err="1"/>
              <a:t>внутренней</a:t>
            </a:r>
            <a:r>
              <a:rPr lang="en-US" sz="1200" dirty="0"/>
              <a:t> </a:t>
            </a:r>
            <a:r>
              <a:rPr lang="en-US" sz="1200" dirty="0" err="1"/>
              <a:t>стратегии</a:t>
            </a:r>
            <a:r>
              <a:rPr lang="en-US" sz="1200" dirty="0"/>
              <a:t> и </a:t>
            </a:r>
            <a:r>
              <a:rPr lang="en-US" sz="1200" dirty="0" err="1"/>
              <a:t>организационных</a:t>
            </a:r>
            <a:r>
              <a:rPr lang="en-US" sz="1200" dirty="0"/>
              <a:t> </a:t>
            </a:r>
            <a:r>
              <a:rPr lang="en-US" sz="1200" dirty="0" err="1"/>
              <a:t>документах</a:t>
            </a:r>
            <a:r>
              <a:rPr lang="en-US" sz="1200" dirty="0"/>
              <a:t>.</a:t>
            </a:r>
            <a:endParaRPr lang="en-US" sz="1200" dirty="0">
              <a:cs typeface="Calibri"/>
            </a:endParaRP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sz="1200" dirty="0"/>
              <a:t>  </a:t>
            </a:r>
            <a:r>
              <a:rPr lang="en-US" sz="1200" dirty="0" err="1"/>
              <a:t>Исследовательская</a:t>
            </a:r>
            <a:r>
              <a:rPr lang="en-US" sz="1200" dirty="0"/>
              <a:t> </a:t>
            </a:r>
            <a:r>
              <a:rPr lang="en-US" sz="1200" dirty="0" err="1"/>
              <a:t>литература</a:t>
            </a:r>
            <a:r>
              <a:rPr lang="en-US" sz="1200" dirty="0"/>
              <a:t> </a:t>
            </a:r>
            <a:r>
              <a:rPr lang="en-US" sz="1200" dirty="0" err="1"/>
              <a:t>по</a:t>
            </a:r>
            <a:r>
              <a:rPr lang="en-US" sz="1200" dirty="0"/>
              <a:t> </a:t>
            </a:r>
            <a:r>
              <a:rPr lang="ru-RU" sz="1200" dirty="0"/>
              <a:t>ВКЭ</a:t>
            </a:r>
            <a:r>
              <a:rPr lang="en-US" sz="1200" dirty="0"/>
              <a:t> </a:t>
            </a:r>
            <a:r>
              <a:rPr lang="en-US" sz="1200" dirty="0" err="1"/>
              <a:t>была</a:t>
            </a:r>
            <a:r>
              <a:rPr lang="en-US" sz="1200" dirty="0"/>
              <a:t> </a:t>
            </a:r>
            <a:r>
              <a:rPr lang="en-US" sz="1200" dirty="0" err="1"/>
              <a:t>сосредоточена</a:t>
            </a:r>
            <a:r>
              <a:rPr lang="en-US" sz="1200" dirty="0"/>
              <a:t> </a:t>
            </a:r>
            <a:r>
              <a:rPr lang="en-US" sz="1200" dirty="0" err="1"/>
              <a:t>только</a:t>
            </a:r>
            <a:r>
              <a:rPr lang="en-US" sz="1200" dirty="0"/>
              <a:t> </a:t>
            </a:r>
            <a:r>
              <a:rPr lang="en-US" sz="1200" dirty="0" err="1"/>
              <a:t>на</a:t>
            </a:r>
            <a:r>
              <a:rPr lang="en-US" sz="1200" dirty="0"/>
              <a:t> </a:t>
            </a:r>
            <a:r>
              <a:rPr lang="en-US" sz="1200" dirty="0" err="1"/>
              <a:t>технических</a:t>
            </a:r>
            <a:r>
              <a:rPr lang="en-US" sz="1200" dirty="0"/>
              <a:t> </a:t>
            </a:r>
            <a:r>
              <a:rPr lang="en-US" sz="1200" dirty="0" err="1"/>
              <a:t>аспектах</a:t>
            </a:r>
            <a:r>
              <a:rPr lang="en-US" sz="1200" dirty="0"/>
              <a:t> (</a:t>
            </a:r>
            <a:r>
              <a:rPr lang="en-US" sz="1200" dirty="0" err="1"/>
              <a:t>увеличенный</a:t>
            </a:r>
            <a:r>
              <a:rPr lang="en-US" sz="1200" dirty="0"/>
              <a:t> </a:t>
            </a:r>
            <a:r>
              <a:rPr lang="en-US" sz="1200" dirty="0" err="1"/>
              <a:t>вид</a:t>
            </a:r>
            <a:r>
              <a:rPr lang="en-US" sz="1200" dirty="0"/>
              <a:t>, </a:t>
            </a:r>
            <a:r>
              <a:rPr lang="en-US" sz="1200" dirty="0" err="1"/>
              <a:t>более</a:t>
            </a:r>
            <a:r>
              <a:rPr lang="en-US" sz="1200" dirty="0"/>
              <a:t> </a:t>
            </a:r>
            <a:r>
              <a:rPr lang="en-US" sz="1200" dirty="0" err="1"/>
              <a:t>высокий</a:t>
            </a:r>
            <a:r>
              <a:rPr lang="en-US" sz="1200" dirty="0"/>
              <a:t> </a:t>
            </a:r>
            <a:r>
              <a:rPr lang="en-US" sz="1200" dirty="0" err="1"/>
              <a:t>кадр</a:t>
            </a:r>
            <a:r>
              <a:rPr lang="en-US" sz="1200" dirty="0"/>
              <a:t>) (Keuchel et al. 2015). </a:t>
            </a:r>
            <a:r>
              <a:rPr lang="en-US" sz="1200" dirty="0" err="1"/>
              <a:t>Исходя</a:t>
            </a:r>
            <a:r>
              <a:rPr lang="en-US" sz="1200" dirty="0"/>
              <a:t> </a:t>
            </a:r>
            <a:r>
              <a:rPr lang="en-US" sz="1200" dirty="0" err="1"/>
              <a:t>из</a:t>
            </a:r>
            <a:r>
              <a:rPr lang="en-US" sz="1200" dirty="0"/>
              <a:t> </a:t>
            </a:r>
            <a:r>
              <a:rPr lang="en-US" sz="1200" dirty="0" err="1"/>
              <a:t>этого</a:t>
            </a:r>
            <a:r>
              <a:rPr lang="en-US" sz="1200" dirty="0"/>
              <a:t>, </a:t>
            </a:r>
            <a:r>
              <a:rPr lang="en-US" sz="1200" dirty="0" err="1"/>
              <a:t>основные</a:t>
            </a:r>
            <a:r>
              <a:rPr lang="en-US" sz="1200" dirty="0"/>
              <a:t> </a:t>
            </a:r>
            <a:r>
              <a:rPr lang="en-US" sz="1200" dirty="0" err="1"/>
              <a:t>действия</a:t>
            </a:r>
            <a:r>
              <a:rPr lang="en-US" sz="1200" dirty="0"/>
              <a:t> в </a:t>
            </a:r>
            <a:r>
              <a:rPr lang="en-US" sz="1200" dirty="0" err="1"/>
              <a:t>пути</a:t>
            </a:r>
            <a:r>
              <a:rPr lang="en-US" sz="1200" dirty="0"/>
              <a:t> </a:t>
            </a:r>
            <a:r>
              <a:rPr lang="en-US" sz="1200" dirty="0" err="1"/>
              <a:t>были</a:t>
            </a:r>
            <a:r>
              <a:rPr lang="en-US" sz="1200" dirty="0"/>
              <a:t> </a:t>
            </a:r>
            <a:r>
              <a:rPr lang="en-US" sz="1200" dirty="0" err="1"/>
              <a:t>нанесены</a:t>
            </a:r>
            <a:r>
              <a:rPr lang="en-US" sz="1200" dirty="0"/>
              <a:t> </a:t>
            </a:r>
            <a:r>
              <a:rPr lang="en-US" sz="1200" dirty="0" err="1"/>
              <a:t>на</a:t>
            </a:r>
            <a:r>
              <a:rPr lang="en-US" sz="1200" dirty="0"/>
              <a:t> </a:t>
            </a:r>
            <a:r>
              <a:rPr lang="en-US" sz="1200" dirty="0" err="1"/>
              <a:t>временную</a:t>
            </a:r>
            <a:r>
              <a:rPr lang="en-US" sz="1200" dirty="0"/>
              <a:t> </a:t>
            </a:r>
            <a:r>
              <a:rPr lang="en-US" sz="1200" dirty="0" err="1"/>
              <a:t>шкалу</a:t>
            </a:r>
            <a:r>
              <a:rPr lang="en-US" sz="1200" dirty="0"/>
              <a:t>.</a:t>
            </a:r>
            <a:endParaRPr lang="en-US" sz="1200" dirty="0">
              <a:cs typeface="Calibri"/>
            </a:endParaRPr>
          </a:p>
        </p:txBody>
      </p:sp>
      <p:pic>
        <p:nvPicPr>
          <p:cNvPr id="6" name="Рисунок 5">
            <a:extLst>
              <a:ext uri="{FF2B5EF4-FFF2-40B4-BE49-F238E27FC236}">
                <a16:creationId xmlns:a16="http://schemas.microsoft.com/office/drawing/2014/main" id="{DFA71133-91E1-D0F6-B821-FDB452CDC906}"/>
              </a:ext>
            </a:extLst>
          </p:cNvPr>
          <p:cNvPicPr>
            <a:picLocks noChangeAspect="1"/>
          </p:cNvPicPr>
          <p:nvPr/>
        </p:nvPicPr>
        <p:blipFill rotWithShape="1">
          <a:blip r:embed="rId2">
            <a:extLst>
              <a:ext uri="{28A0092B-C50C-407E-A947-70E740481C1C}">
                <a14:useLocalDpi xmlns:a14="http://schemas.microsoft.com/office/drawing/2010/main" val="0"/>
              </a:ext>
            </a:extLst>
          </a:blip>
          <a:srcRect l="36127" t="30823" r="12402" b="18823"/>
          <a:stretch/>
        </p:blipFill>
        <p:spPr>
          <a:xfrm>
            <a:off x="3469881" y="2446020"/>
            <a:ext cx="4961634" cy="3033685"/>
          </a:xfrm>
          <a:prstGeom prst="rect">
            <a:avLst/>
          </a:prstGeom>
        </p:spPr>
      </p:pic>
      <p:sp>
        <p:nvSpPr>
          <p:cNvPr id="5" name="Ovaal 4"/>
          <p:cNvSpPr/>
          <p:nvPr/>
        </p:nvSpPr>
        <p:spPr>
          <a:xfrm>
            <a:off x="4534038" y="3028818"/>
            <a:ext cx="803771" cy="15660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07231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829972"/>
            <a:ext cx="11277600" cy="808963"/>
          </a:xfrm>
        </p:spPr>
        <p:txBody>
          <a:bodyPr>
            <a:noAutofit/>
          </a:bodyPr>
          <a:lstStyle/>
          <a:p>
            <a:r>
              <a:rPr lang="en-US" sz="2400" b="1" dirty="0">
                <a:solidFill>
                  <a:srgbClr val="FF0000"/>
                </a:solidFill>
                <a:cs typeface="Times New Roman"/>
              </a:rPr>
              <a:t>Experience the journey yourself, observe and sketch it</a:t>
            </a:r>
            <a:r>
              <a:rPr lang="kk-KZ" sz="2400" b="1" dirty="0">
                <a:solidFill>
                  <a:srgbClr val="FF0000"/>
                </a:solidFill>
                <a:cs typeface="Times New Roman"/>
              </a:rPr>
              <a:t>/ </a:t>
            </a:r>
            <a:br>
              <a:rPr lang="kk-KZ" sz="2400" b="1" dirty="0">
                <a:cs typeface="Times New Roman" panose="02020603050405020304" pitchFamily="18" charset="0"/>
              </a:rPr>
            </a:br>
            <a:r>
              <a:rPr lang="ru-RU" sz="2400" b="1" dirty="0">
                <a:solidFill>
                  <a:schemeClr val="tx1"/>
                </a:solidFill>
                <a:cs typeface="Times New Roman"/>
              </a:rPr>
              <a:t>Испытайте путешествие сами, понаблюдайте и зарисуйте его</a:t>
            </a:r>
            <a:endParaRPr lang="nl-NL" sz="2400" b="1" dirty="0">
              <a:solidFill>
                <a:schemeClr val="tx1"/>
              </a:solidFill>
              <a:cs typeface="Times New Roman"/>
            </a:endParaRPr>
          </a:p>
        </p:txBody>
      </p:sp>
      <p:sp>
        <p:nvSpPr>
          <p:cNvPr id="3" name="Tijdelijke aanduiding voor inhoud 2"/>
          <p:cNvSpPr>
            <a:spLocks noGrp="1"/>
          </p:cNvSpPr>
          <p:nvPr>
            <p:ph idx="1"/>
          </p:nvPr>
        </p:nvSpPr>
        <p:spPr>
          <a:xfrm>
            <a:off x="86497" y="2004668"/>
            <a:ext cx="6149460" cy="4023360"/>
          </a:xfrm>
          <a:solidFill>
            <a:schemeClr val="bg1"/>
          </a:solidFill>
        </p:spPr>
        <p:txBody>
          <a:bodyPr>
            <a:noAutofit/>
          </a:bodyPr>
          <a:lstStyle/>
          <a:p>
            <a:r>
              <a:rPr lang="en-US" sz="1400" b="1" dirty="0">
                <a:solidFill>
                  <a:srgbClr val="FF0000"/>
                </a:solidFill>
              </a:rPr>
              <a:t>Activity 2: Sketching the Journey</a:t>
            </a:r>
          </a:p>
          <a:p>
            <a:r>
              <a:rPr lang="en-US" sz="1400" dirty="0"/>
              <a:t>To get a deep understanding of the expectations and experience of the service, the </a:t>
            </a:r>
            <a:r>
              <a:rPr lang="en-US" sz="1400" dirty="0">
                <a:solidFill>
                  <a:srgbClr val="FF0000"/>
                </a:solidFill>
              </a:rPr>
              <a:t>designer  </a:t>
            </a:r>
            <a:r>
              <a:rPr lang="en-US" sz="1400" b="1" i="1" dirty="0">
                <a:solidFill>
                  <a:srgbClr val="FF0000"/>
                </a:solidFill>
              </a:rPr>
              <a:t>observed the service</a:t>
            </a:r>
            <a:r>
              <a:rPr lang="en-US" sz="1400" dirty="0"/>
              <a:t> providing </a:t>
            </a:r>
            <a:r>
              <a:rPr lang="en-US" sz="1400" b="1" i="1" dirty="0">
                <a:solidFill>
                  <a:srgbClr val="FF0000"/>
                </a:solidFill>
              </a:rPr>
              <a:t>while ‘placing herself in the shoes of a patient’. </a:t>
            </a:r>
          </a:p>
          <a:p>
            <a:r>
              <a:rPr lang="en-US" sz="1400" dirty="0"/>
              <a:t>On 2 days, she observed two nurses during their work and documented all, including notes about similarities and differences in the nurses’ contact moments with patients, in a notebook. In this way, she captured the interactions from a nurse care provider perspective.</a:t>
            </a:r>
          </a:p>
          <a:p>
            <a:r>
              <a:rPr lang="en-US" sz="1400" dirty="0"/>
              <a:t> All observations were visually translated. Simple drawings and icons were used to immediately identify activities and interactions. Based on observations, the designer made a first sketch, setting a baseline for the patient journey with different roles visualized. </a:t>
            </a:r>
          </a:p>
          <a:p>
            <a:endParaRPr lang="nl-NL" sz="1200" dirty="0"/>
          </a:p>
        </p:txBody>
      </p:sp>
      <p:sp>
        <p:nvSpPr>
          <p:cNvPr id="6" name="Прямоугольник 5"/>
          <p:cNvSpPr/>
          <p:nvPr/>
        </p:nvSpPr>
        <p:spPr>
          <a:xfrm>
            <a:off x="6224584" y="2012395"/>
            <a:ext cx="5811672" cy="3345531"/>
          </a:xfrm>
          <a:prstGeom prst="rect">
            <a:avLst/>
          </a:prstGeom>
          <a:solidFill>
            <a:schemeClr val="bg1"/>
          </a:solidFill>
        </p:spPr>
        <p:txBody>
          <a:bodyPr wrap="square" lIns="91440" tIns="45720" rIns="91440" bIns="45720" anchor="t">
            <a:spAutoFit/>
          </a:bodyPr>
          <a:lstStyle/>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sz="1400" b="1" dirty="0" err="1">
                <a:solidFill>
                  <a:srgbClr val="FF0000"/>
                </a:solidFill>
              </a:rPr>
              <a:t>Мероприятие</a:t>
            </a:r>
            <a:r>
              <a:rPr lang="en-US" sz="1400" b="1" dirty="0">
                <a:solidFill>
                  <a:srgbClr val="FF0000"/>
                </a:solidFill>
              </a:rPr>
              <a:t> 2: </a:t>
            </a:r>
            <a:r>
              <a:rPr lang="en-US" sz="1400" b="1" dirty="0" err="1">
                <a:solidFill>
                  <a:srgbClr val="FF0000"/>
                </a:solidFill>
              </a:rPr>
              <a:t>Набросок</a:t>
            </a:r>
            <a:r>
              <a:rPr lang="en-US" sz="1400" b="1" dirty="0">
                <a:solidFill>
                  <a:srgbClr val="FF0000"/>
                </a:solidFill>
              </a:rPr>
              <a:t> </a:t>
            </a:r>
            <a:r>
              <a:rPr lang="en-US" sz="1400" b="1" dirty="0" err="1">
                <a:solidFill>
                  <a:srgbClr val="FF0000"/>
                </a:solidFill>
              </a:rPr>
              <a:t>путешествия</a:t>
            </a:r>
            <a:endParaRPr lang="ru-RU" sz="1400" b="1" dirty="0">
              <a:solidFill>
                <a:srgbClr val="FF0000"/>
              </a:solidFill>
              <a:cs typeface="Calibri"/>
            </a:endParaRP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sz="1400" dirty="0" err="1"/>
              <a:t>Чтобы</a:t>
            </a:r>
            <a:r>
              <a:rPr lang="en-US" sz="1400" dirty="0"/>
              <a:t> </a:t>
            </a:r>
            <a:r>
              <a:rPr lang="en-US" sz="1400" dirty="0" err="1"/>
              <a:t>получить</a:t>
            </a:r>
            <a:r>
              <a:rPr lang="en-US" sz="1400" dirty="0"/>
              <a:t> </a:t>
            </a:r>
            <a:r>
              <a:rPr lang="en-US" sz="1400" dirty="0" err="1"/>
              <a:t>глубокое</a:t>
            </a:r>
            <a:r>
              <a:rPr lang="en-US" sz="1400" dirty="0"/>
              <a:t> </a:t>
            </a:r>
            <a:r>
              <a:rPr lang="en-US" sz="1400" dirty="0" err="1"/>
              <a:t>представление</a:t>
            </a:r>
            <a:r>
              <a:rPr lang="en-US" sz="1400" dirty="0"/>
              <a:t> </a:t>
            </a:r>
            <a:r>
              <a:rPr lang="en-US" sz="1400" dirty="0" err="1"/>
              <a:t>об</a:t>
            </a:r>
            <a:r>
              <a:rPr lang="en-US" sz="1400" dirty="0"/>
              <a:t> </a:t>
            </a:r>
            <a:r>
              <a:rPr lang="en-US" sz="1400" dirty="0" err="1"/>
              <a:t>ожиданиях</a:t>
            </a:r>
            <a:r>
              <a:rPr lang="en-US" sz="1400" dirty="0"/>
              <a:t> и </a:t>
            </a:r>
            <a:r>
              <a:rPr lang="en-US" sz="1400" dirty="0" err="1"/>
              <a:t>опыте</a:t>
            </a:r>
            <a:r>
              <a:rPr lang="en-US" sz="1400" dirty="0"/>
              <a:t> </a:t>
            </a:r>
            <a:r>
              <a:rPr lang="en-US" sz="1400" dirty="0" err="1"/>
              <a:t>оказания</a:t>
            </a:r>
            <a:r>
              <a:rPr lang="en-US" sz="1400" dirty="0"/>
              <a:t> </a:t>
            </a:r>
            <a:r>
              <a:rPr lang="en-US" sz="1400" dirty="0" err="1"/>
              <a:t>услуги</a:t>
            </a:r>
            <a:r>
              <a:rPr lang="en-US" sz="1400" dirty="0"/>
              <a:t>, </a:t>
            </a:r>
            <a:r>
              <a:rPr lang="en-US" sz="1400" b="1" dirty="0" err="1">
                <a:solidFill>
                  <a:srgbClr val="FF0000"/>
                </a:solidFill>
              </a:rPr>
              <a:t>разработчик</a:t>
            </a:r>
            <a:r>
              <a:rPr lang="en-US" sz="1400" b="1" dirty="0">
                <a:solidFill>
                  <a:srgbClr val="FF0000"/>
                </a:solidFill>
              </a:rPr>
              <a:t> </a:t>
            </a:r>
            <a:r>
              <a:rPr lang="en-US" sz="1400" b="1" dirty="0" err="1">
                <a:solidFill>
                  <a:srgbClr val="FF0000"/>
                </a:solidFill>
              </a:rPr>
              <a:t>наблюдала</a:t>
            </a:r>
            <a:r>
              <a:rPr lang="en-US" sz="1400" b="1" dirty="0">
                <a:solidFill>
                  <a:srgbClr val="FF0000"/>
                </a:solidFill>
              </a:rPr>
              <a:t> </a:t>
            </a:r>
            <a:r>
              <a:rPr lang="en-US" sz="1400" dirty="0" err="1"/>
              <a:t>за</a:t>
            </a:r>
            <a:r>
              <a:rPr lang="en-US" sz="1400" dirty="0"/>
              <a:t> </a:t>
            </a:r>
            <a:r>
              <a:rPr lang="en-US" sz="1400" dirty="0" err="1"/>
              <a:t>оказанием</a:t>
            </a:r>
            <a:r>
              <a:rPr lang="en-US" sz="1400" dirty="0"/>
              <a:t> </a:t>
            </a:r>
            <a:r>
              <a:rPr lang="en-US" sz="1400" dirty="0" err="1"/>
              <a:t>услуги</a:t>
            </a:r>
            <a:r>
              <a:rPr lang="en-US" sz="1400" dirty="0"/>
              <a:t>, </a:t>
            </a:r>
            <a:r>
              <a:rPr lang="en-US" sz="1400" b="1" dirty="0">
                <a:solidFill>
                  <a:srgbClr val="FF0000"/>
                </a:solidFill>
              </a:rPr>
              <a:t>«</a:t>
            </a:r>
            <a:r>
              <a:rPr lang="en-US" sz="1400" b="1" dirty="0" err="1">
                <a:solidFill>
                  <a:srgbClr val="FF0000"/>
                </a:solidFill>
              </a:rPr>
              <a:t>ставя</a:t>
            </a:r>
            <a:r>
              <a:rPr lang="en-US" sz="1400" b="1" dirty="0">
                <a:solidFill>
                  <a:srgbClr val="FF0000"/>
                </a:solidFill>
              </a:rPr>
              <a:t> </a:t>
            </a:r>
            <a:r>
              <a:rPr lang="en-US" sz="1400" b="1" dirty="0" err="1">
                <a:solidFill>
                  <a:srgbClr val="FF0000"/>
                </a:solidFill>
              </a:rPr>
              <a:t>себя</a:t>
            </a:r>
            <a:r>
              <a:rPr lang="en-US" sz="1400" b="1" dirty="0">
                <a:solidFill>
                  <a:srgbClr val="FF0000"/>
                </a:solidFill>
              </a:rPr>
              <a:t> </a:t>
            </a:r>
            <a:r>
              <a:rPr lang="en-US" sz="1400" b="1" dirty="0" err="1">
                <a:solidFill>
                  <a:srgbClr val="FF0000"/>
                </a:solidFill>
              </a:rPr>
              <a:t>на</a:t>
            </a:r>
            <a:r>
              <a:rPr lang="en-US" sz="1400" b="1" dirty="0">
                <a:solidFill>
                  <a:srgbClr val="FF0000"/>
                </a:solidFill>
              </a:rPr>
              <a:t> </a:t>
            </a:r>
            <a:r>
              <a:rPr lang="en-US" sz="1400" b="1" dirty="0" err="1">
                <a:solidFill>
                  <a:srgbClr val="FF0000"/>
                </a:solidFill>
              </a:rPr>
              <a:t>место</a:t>
            </a:r>
            <a:r>
              <a:rPr lang="en-US" sz="1400" b="1" dirty="0">
                <a:solidFill>
                  <a:srgbClr val="FF0000"/>
                </a:solidFill>
              </a:rPr>
              <a:t> </a:t>
            </a:r>
            <a:r>
              <a:rPr lang="en-US" sz="1400" b="1" dirty="0" err="1">
                <a:solidFill>
                  <a:srgbClr val="FF0000"/>
                </a:solidFill>
              </a:rPr>
              <a:t>пациента</a:t>
            </a:r>
            <a:r>
              <a:rPr lang="en-US" sz="1400" b="1" dirty="0">
                <a:solidFill>
                  <a:srgbClr val="FF0000"/>
                </a:solidFill>
              </a:rPr>
              <a:t>»</a:t>
            </a:r>
            <a:r>
              <a:rPr lang="en-US" sz="1400" dirty="0"/>
              <a:t>.</a:t>
            </a:r>
            <a:endParaRPr lang="en-US" sz="1400" dirty="0">
              <a:cs typeface="Calibri"/>
            </a:endParaRP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sz="1400" dirty="0" err="1"/>
              <a:t>Через</a:t>
            </a:r>
            <a:r>
              <a:rPr lang="en-US" sz="1400" dirty="0"/>
              <a:t> </a:t>
            </a:r>
            <a:r>
              <a:rPr lang="en-US" sz="1400" dirty="0" err="1"/>
              <a:t>два</a:t>
            </a:r>
            <a:r>
              <a:rPr lang="en-US" sz="1400" dirty="0"/>
              <a:t> </a:t>
            </a:r>
            <a:r>
              <a:rPr lang="en-US" sz="1400" dirty="0" err="1"/>
              <a:t>дня</a:t>
            </a:r>
            <a:r>
              <a:rPr lang="en-US" sz="1400" dirty="0"/>
              <a:t> </a:t>
            </a:r>
            <a:r>
              <a:rPr lang="en-US" sz="1400" dirty="0" err="1"/>
              <a:t>она</a:t>
            </a:r>
            <a:r>
              <a:rPr lang="en-US" sz="1400" dirty="0"/>
              <a:t> </a:t>
            </a:r>
            <a:r>
              <a:rPr lang="en-US" sz="1400" dirty="0" err="1"/>
              <a:t>наблюдала</a:t>
            </a:r>
            <a:r>
              <a:rPr lang="en-US" sz="1400" dirty="0"/>
              <a:t> </a:t>
            </a:r>
            <a:r>
              <a:rPr lang="en-US" sz="1400" dirty="0" err="1"/>
              <a:t>за</a:t>
            </a:r>
            <a:r>
              <a:rPr lang="en-US" sz="1400" dirty="0"/>
              <a:t> </a:t>
            </a:r>
            <a:r>
              <a:rPr lang="en-US" sz="1400" dirty="0" err="1"/>
              <a:t>двумя</a:t>
            </a:r>
            <a:r>
              <a:rPr lang="en-US" sz="1400" dirty="0"/>
              <a:t> </a:t>
            </a:r>
            <a:r>
              <a:rPr lang="en-US" sz="1400" dirty="0" err="1"/>
              <a:t>медсестрами</a:t>
            </a:r>
            <a:r>
              <a:rPr lang="en-US" sz="1400" dirty="0"/>
              <a:t> </a:t>
            </a:r>
            <a:r>
              <a:rPr lang="en-US" sz="1400" dirty="0" err="1"/>
              <a:t>во</a:t>
            </a:r>
            <a:r>
              <a:rPr lang="en-US" sz="1400" dirty="0"/>
              <a:t> </a:t>
            </a:r>
            <a:r>
              <a:rPr lang="en-US" sz="1400" dirty="0" err="1"/>
              <a:t>время</a:t>
            </a:r>
            <a:r>
              <a:rPr lang="en-US" sz="1400" dirty="0"/>
              <a:t> </a:t>
            </a:r>
            <a:r>
              <a:rPr lang="en-US" sz="1400" dirty="0" err="1"/>
              <a:t>их</a:t>
            </a:r>
            <a:r>
              <a:rPr lang="en-US" sz="1400" dirty="0"/>
              <a:t> </a:t>
            </a:r>
            <a:r>
              <a:rPr lang="en-US" sz="1400" dirty="0" err="1"/>
              <a:t>работы</a:t>
            </a:r>
            <a:r>
              <a:rPr lang="en-US" sz="1400" dirty="0"/>
              <a:t> и </a:t>
            </a:r>
            <a:r>
              <a:rPr lang="en-US" sz="1400" dirty="0" err="1"/>
              <a:t>все</a:t>
            </a:r>
            <a:r>
              <a:rPr lang="en-US" sz="1400" dirty="0"/>
              <a:t> </a:t>
            </a:r>
            <a:r>
              <a:rPr lang="en-US" sz="1400" dirty="0" err="1"/>
              <a:t>записала</a:t>
            </a:r>
            <a:r>
              <a:rPr lang="en-US" sz="1400" dirty="0"/>
              <a:t>, </a:t>
            </a:r>
            <a:r>
              <a:rPr lang="en-US" sz="1400" dirty="0" err="1"/>
              <a:t>включая</a:t>
            </a:r>
            <a:r>
              <a:rPr lang="en-US" sz="1400" dirty="0"/>
              <a:t> </a:t>
            </a:r>
            <a:r>
              <a:rPr lang="en-US" sz="1400" dirty="0" err="1"/>
              <a:t>заметки</a:t>
            </a:r>
            <a:r>
              <a:rPr lang="en-US" sz="1400" dirty="0"/>
              <a:t> о </a:t>
            </a:r>
            <a:r>
              <a:rPr lang="en-US" sz="1400" dirty="0" err="1"/>
              <a:t>сходствах</a:t>
            </a:r>
            <a:r>
              <a:rPr lang="en-US" sz="1400" dirty="0"/>
              <a:t> и </a:t>
            </a:r>
            <a:r>
              <a:rPr lang="en-US" sz="1400" dirty="0" err="1"/>
              <a:t>различиях</a:t>
            </a:r>
            <a:r>
              <a:rPr lang="en-US" sz="1400" dirty="0"/>
              <a:t> в </a:t>
            </a:r>
            <a:r>
              <a:rPr lang="en-US" sz="1400" dirty="0" err="1"/>
              <a:t>моментах</a:t>
            </a:r>
            <a:r>
              <a:rPr lang="en-US" sz="1400" dirty="0"/>
              <a:t> </a:t>
            </a:r>
            <a:r>
              <a:rPr lang="en-US" sz="1400" dirty="0" err="1"/>
              <a:t>контакта</a:t>
            </a:r>
            <a:r>
              <a:rPr lang="en-US" sz="1400" dirty="0"/>
              <a:t> </a:t>
            </a:r>
            <a:r>
              <a:rPr lang="en-US" sz="1400" dirty="0" err="1"/>
              <a:t>медсестер</a:t>
            </a:r>
            <a:r>
              <a:rPr lang="en-US" sz="1400" dirty="0"/>
              <a:t> с </a:t>
            </a:r>
            <a:r>
              <a:rPr lang="en-US" sz="1400" dirty="0" err="1"/>
              <a:t>пациентами</a:t>
            </a:r>
            <a:r>
              <a:rPr lang="en-US" sz="1400" dirty="0"/>
              <a:t>, в </a:t>
            </a:r>
            <a:r>
              <a:rPr lang="en-US" sz="1400" dirty="0" err="1"/>
              <a:t>записной</a:t>
            </a:r>
            <a:r>
              <a:rPr lang="en-US" sz="1400" dirty="0"/>
              <a:t> </a:t>
            </a:r>
            <a:r>
              <a:rPr lang="en-US" sz="1400" dirty="0" err="1"/>
              <a:t>книжке</a:t>
            </a:r>
            <a:r>
              <a:rPr lang="en-US" sz="1400" dirty="0"/>
              <a:t>. </a:t>
            </a:r>
            <a:r>
              <a:rPr lang="en-US" sz="1400" dirty="0" err="1"/>
              <a:t>Таким</a:t>
            </a:r>
            <a:r>
              <a:rPr lang="en-US" sz="1400" dirty="0"/>
              <a:t> </a:t>
            </a:r>
            <a:r>
              <a:rPr lang="en-US" sz="1400" dirty="0" err="1"/>
              <a:t>образом</a:t>
            </a:r>
            <a:r>
              <a:rPr lang="en-US" sz="1400" dirty="0"/>
              <a:t>, </a:t>
            </a:r>
            <a:r>
              <a:rPr lang="en-US" sz="1400" dirty="0" err="1"/>
              <a:t>она</a:t>
            </a:r>
            <a:r>
              <a:rPr lang="en-US" sz="1400" dirty="0"/>
              <a:t> </a:t>
            </a:r>
            <a:r>
              <a:rPr lang="en-US" sz="1400" dirty="0" err="1"/>
              <a:t>зафиксировала</a:t>
            </a:r>
            <a:r>
              <a:rPr lang="en-US" sz="1400" dirty="0"/>
              <a:t> </a:t>
            </a:r>
            <a:r>
              <a:rPr lang="en-US" sz="1400" dirty="0" err="1"/>
              <a:t>взаимодействие</a:t>
            </a:r>
            <a:r>
              <a:rPr lang="en-US" sz="1400" dirty="0"/>
              <a:t> с </a:t>
            </a:r>
            <a:r>
              <a:rPr lang="en-US" sz="1400" dirty="0" err="1"/>
              <a:t>точки</a:t>
            </a:r>
            <a:r>
              <a:rPr lang="en-US" sz="1400" dirty="0"/>
              <a:t> </a:t>
            </a:r>
            <a:r>
              <a:rPr lang="en-US" sz="1400" dirty="0" err="1"/>
              <a:t>зрения</a:t>
            </a:r>
            <a:r>
              <a:rPr lang="en-US" sz="1400" dirty="0"/>
              <a:t> </a:t>
            </a:r>
            <a:r>
              <a:rPr lang="en-US" sz="1400" dirty="0" err="1"/>
              <a:t>медсестры</a:t>
            </a:r>
            <a:r>
              <a:rPr lang="en-US" sz="1400" dirty="0"/>
              <a:t>.</a:t>
            </a:r>
            <a:endParaRPr lang="en-US" sz="1400" dirty="0">
              <a:cs typeface="Calibri"/>
            </a:endParaRP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sz="1400" dirty="0"/>
              <a:t>  </a:t>
            </a:r>
            <a:r>
              <a:rPr lang="en-US" sz="1400" dirty="0" err="1"/>
              <a:t>Все</a:t>
            </a:r>
            <a:r>
              <a:rPr lang="en-US" sz="1400" dirty="0"/>
              <a:t> </a:t>
            </a:r>
            <a:r>
              <a:rPr lang="en-US" sz="1400" dirty="0" err="1"/>
              <a:t>наблюдения</a:t>
            </a:r>
            <a:r>
              <a:rPr lang="en-US" sz="1400" dirty="0"/>
              <a:t> </a:t>
            </a:r>
            <a:r>
              <a:rPr lang="en-US" sz="1400" dirty="0" err="1"/>
              <a:t>транслировались</a:t>
            </a:r>
            <a:r>
              <a:rPr lang="en-US" sz="1400" dirty="0"/>
              <a:t> </a:t>
            </a:r>
            <a:r>
              <a:rPr lang="en-US" sz="1400" dirty="0" err="1"/>
              <a:t>визуально</a:t>
            </a:r>
            <a:r>
              <a:rPr lang="en-US" sz="1400" dirty="0"/>
              <a:t>. </a:t>
            </a:r>
            <a:r>
              <a:rPr lang="en-US" sz="1400" dirty="0" err="1"/>
              <a:t>Простые</a:t>
            </a:r>
            <a:r>
              <a:rPr lang="en-US" sz="1400" dirty="0"/>
              <a:t> </a:t>
            </a:r>
            <a:r>
              <a:rPr lang="en-US" sz="1400" dirty="0" err="1"/>
              <a:t>рисунки</a:t>
            </a:r>
            <a:r>
              <a:rPr lang="en-US" sz="1400" dirty="0"/>
              <a:t> и </a:t>
            </a:r>
            <a:r>
              <a:rPr lang="en-US" sz="1400" dirty="0" err="1"/>
              <a:t>значки</a:t>
            </a:r>
            <a:r>
              <a:rPr lang="en-US" sz="1400" dirty="0"/>
              <a:t> </a:t>
            </a:r>
            <a:r>
              <a:rPr lang="en-US" sz="1400" dirty="0" err="1"/>
              <a:t>использовались</a:t>
            </a:r>
            <a:r>
              <a:rPr lang="en-US" sz="1400" dirty="0"/>
              <a:t> </a:t>
            </a:r>
            <a:r>
              <a:rPr lang="en-US" sz="1400" dirty="0" err="1"/>
              <a:t>для</a:t>
            </a:r>
            <a:r>
              <a:rPr lang="en-US" sz="1400" dirty="0"/>
              <a:t> </a:t>
            </a:r>
            <a:r>
              <a:rPr lang="en-US" sz="1400" dirty="0" err="1"/>
              <a:t>немедленного</a:t>
            </a:r>
            <a:r>
              <a:rPr lang="en-US" sz="1400" dirty="0"/>
              <a:t> </a:t>
            </a:r>
            <a:r>
              <a:rPr lang="en-US" sz="1400" dirty="0" err="1"/>
              <a:t>обозначения</a:t>
            </a:r>
            <a:r>
              <a:rPr lang="en-US" sz="1400" dirty="0"/>
              <a:t> </a:t>
            </a:r>
            <a:r>
              <a:rPr lang="en-US" sz="1400" dirty="0" err="1"/>
              <a:t>действий</a:t>
            </a:r>
            <a:r>
              <a:rPr lang="en-US" sz="1400" dirty="0"/>
              <a:t> и </a:t>
            </a:r>
            <a:r>
              <a:rPr lang="en-US" sz="1400" dirty="0" err="1"/>
              <a:t>взаимодействий</a:t>
            </a:r>
            <a:r>
              <a:rPr lang="en-US" sz="1400" dirty="0"/>
              <a:t>. </a:t>
            </a:r>
            <a:r>
              <a:rPr lang="en-US" sz="1400" dirty="0" err="1"/>
              <a:t>Основываясь</a:t>
            </a:r>
            <a:r>
              <a:rPr lang="en-US" sz="1400" dirty="0"/>
              <a:t> </a:t>
            </a:r>
            <a:r>
              <a:rPr lang="en-US" sz="1400" dirty="0" err="1"/>
              <a:t>на</a:t>
            </a:r>
            <a:r>
              <a:rPr lang="en-US" sz="1400" dirty="0"/>
              <a:t> </a:t>
            </a:r>
            <a:r>
              <a:rPr lang="en-US" sz="1400" dirty="0" err="1"/>
              <a:t>наблюдениях</a:t>
            </a:r>
            <a:r>
              <a:rPr lang="en-US" sz="1400" dirty="0"/>
              <a:t>, </a:t>
            </a:r>
            <a:r>
              <a:rPr lang="en-US" sz="1400" dirty="0" err="1"/>
              <a:t>разработчик</a:t>
            </a:r>
            <a:r>
              <a:rPr lang="en-US" sz="1400" dirty="0"/>
              <a:t> </a:t>
            </a:r>
            <a:r>
              <a:rPr lang="en-US" sz="1400" dirty="0" err="1"/>
              <a:t>сделал</a:t>
            </a:r>
            <a:r>
              <a:rPr lang="en-US" sz="1400" dirty="0"/>
              <a:t> </a:t>
            </a:r>
            <a:r>
              <a:rPr lang="en-US" sz="1400" dirty="0" err="1"/>
              <a:t>первый</a:t>
            </a:r>
            <a:r>
              <a:rPr lang="en-US" sz="1400" dirty="0"/>
              <a:t> </a:t>
            </a:r>
            <a:r>
              <a:rPr lang="en-US" sz="1400" dirty="0" err="1"/>
              <a:t>набросок</a:t>
            </a:r>
            <a:r>
              <a:rPr lang="en-US" sz="1400" dirty="0"/>
              <a:t>, </a:t>
            </a:r>
            <a:r>
              <a:rPr lang="en-US" sz="1400" dirty="0" err="1"/>
              <a:t>установив</a:t>
            </a:r>
            <a:r>
              <a:rPr lang="en-US" sz="1400" dirty="0"/>
              <a:t> </a:t>
            </a:r>
            <a:r>
              <a:rPr lang="en-US" sz="1400" dirty="0" err="1"/>
              <a:t>основу</a:t>
            </a:r>
            <a:r>
              <a:rPr lang="en-US" sz="1400" dirty="0"/>
              <a:t> </a:t>
            </a:r>
            <a:r>
              <a:rPr lang="en-US" sz="1400" dirty="0" err="1"/>
              <a:t>для</a:t>
            </a:r>
            <a:r>
              <a:rPr lang="en-US" sz="1400" dirty="0"/>
              <a:t> </a:t>
            </a:r>
            <a:r>
              <a:rPr lang="en-US" sz="1400" dirty="0" err="1"/>
              <a:t>путешествия</a:t>
            </a:r>
            <a:r>
              <a:rPr lang="en-US" sz="1400" dirty="0"/>
              <a:t> </a:t>
            </a:r>
            <a:r>
              <a:rPr lang="en-US" sz="1400" dirty="0" err="1"/>
              <a:t>пациента</a:t>
            </a:r>
            <a:r>
              <a:rPr lang="en-US" sz="1400" dirty="0"/>
              <a:t> с </a:t>
            </a:r>
            <a:r>
              <a:rPr lang="en-US" sz="1400" dirty="0" err="1"/>
              <a:t>визуализацией</a:t>
            </a:r>
            <a:r>
              <a:rPr lang="en-US" sz="1400" dirty="0"/>
              <a:t> </a:t>
            </a:r>
            <a:r>
              <a:rPr lang="en-US" sz="1400" dirty="0" err="1"/>
              <a:t>различных</a:t>
            </a:r>
            <a:r>
              <a:rPr lang="en-US" sz="1400" dirty="0"/>
              <a:t> </a:t>
            </a:r>
            <a:r>
              <a:rPr lang="en-US" sz="1400" dirty="0" err="1"/>
              <a:t>ролей</a:t>
            </a:r>
            <a:r>
              <a:rPr lang="en-US" sz="1400" dirty="0"/>
              <a:t>.</a:t>
            </a:r>
            <a:endParaRPr lang="en-US" sz="1400" dirty="0">
              <a:cs typeface="Calibri"/>
            </a:endParaRPr>
          </a:p>
        </p:txBody>
      </p:sp>
    </p:spTree>
    <p:extLst>
      <p:ext uri="{BB962C8B-B14F-4D97-AF65-F5344CB8AC3E}">
        <p14:creationId xmlns:p14="http://schemas.microsoft.com/office/powerpoint/2010/main" val="2450339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9181" y="701897"/>
            <a:ext cx="8577944" cy="1006885"/>
          </a:xfrm>
        </p:spPr>
        <p:txBody>
          <a:bodyPr>
            <a:noAutofit/>
          </a:bodyPr>
          <a:lstStyle/>
          <a:p>
            <a:r>
              <a:rPr lang="en-US" sz="1800" b="1" dirty="0">
                <a:latin typeface="+mn-lt"/>
                <a:ea typeface="+mn-ea"/>
                <a:cs typeface="+mn-cs"/>
              </a:rPr>
              <a:t>Co-design the patient journey: </a:t>
            </a:r>
            <a:r>
              <a:rPr lang="kk-KZ" sz="1800" b="1" dirty="0">
                <a:latin typeface="+mn-lt"/>
                <a:ea typeface="+mn-ea"/>
                <a:cs typeface="+mn-cs"/>
              </a:rPr>
              <a:t>/ </a:t>
            </a:r>
            <a:br>
              <a:rPr lang="kk-KZ" sz="1800" b="1" dirty="0">
                <a:latin typeface="Calibri"/>
                <a:cs typeface="Arial" panose="020B0604020202020204" pitchFamily="34" charset="0"/>
              </a:rPr>
            </a:br>
            <a:r>
              <a:rPr lang="ru-RU" sz="1800" b="1" dirty="0">
                <a:solidFill>
                  <a:schemeClr val="tx1"/>
                </a:solidFill>
                <a:latin typeface="Calibri"/>
                <a:cs typeface="Arial"/>
              </a:rPr>
              <a:t>Со-разработайте путешествие пациента</a:t>
            </a:r>
            <a:endParaRPr lang="nl-NL" sz="1800" b="1" dirty="0">
              <a:solidFill>
                <a:schemeClr val="tx1"/>
              </a:solidFill>
              <a:latin typeface="Calibri"/>
              <a:cs typeface="Arial"/>
            </a:endParaRPr>
          </a:p>
        </p:txBody>
      </p:sp>
      <p:sp>
        <p:nvSpPr>
          <p:cNvPr id="3" name="Tijdelijke aanduiding voor inhoud 2"/>
          <p:cNvSpPr>
            <a:spLocks noGrp="1"/>
          </p:cNvSpPr>
          <p:nvPr>
            <p:ph idx="1"/>
          </p:nvPr>
        </p:nvSpPr>
        <p:spPr>
          <a:xfrm>
            <a:off x="381000" y="1880479"/>
            <a:ext cx="5013785" cy="4445477"/>
          </a:xfrm>
        </p:spPr>
        <p:txBody>
          <a:bodyPr vert="horz" lIns="0" tIns="45720" rIns="0" bIns="45720" rtlCol="0" anchor="t">
            <a:normAutofit/>
          </a:bodyPr>
          <a:lstStyle/>
          <a:p>
            <a:r>
              <a:rPr lang="nl-NL" sz="1200" b="1" dirty="0">
                <a:solidFill>
                  <a:srgbClr val="FF0000"/>
                </a:solidFill>
              </a:rPr>
              <a:t>Activity 3: </a:t>
            </a:r>
            <a:r>
              <a:rPr lang="nl-NL" sz="1200" b="1" dirty="0" err="1">
                <a:solidFill>
                  <a:srgbClr val="FF0000"/>
                </a:solidFill>
              </a:rPr>
              <a:t>Designing</a:t>
            </a:r>
            <a:r>
              <a:rPr lang="nl-NL" sz="1200" b="1" dirty="0">
                <a:solidFill>
                  <a:srgbClr val="FF0000"/>
                </a:solidFill>
              </a:rPr>
              <a:t> </a:t>
            </a:r>
            <a:r>
              <a:rPr lang="nl-NL" sz="1200" b="1" dirty="0" err="1">
                <a:solidFill>
                  <a:srgbClr val="FF0000"/>
                </a:solidFill>
              </a:rPr>
              <a:t>the</a:t>
            </a:r>
            <a:r>
              <a:rPr lang="nl-NL" sz="1200" b="1" dirty="0">
                <a:solidFill>
                  <a:srgbClr val="FF0000"/>
                </a:solidFill>
              </a:rPr>
              <a:t> </a:t>
            </a:r>
            <a:r>
              <a:rPr lang="nl-NL" sz="1200" b="1" dirty="0" err="1">
                <a:solidFill>
                  <a:srgbClr val="FF0000"/>
                </a:solidFill>
              </a:rPr>
              <a:t>Journey</a:t>
            </a:r>
            <a:endParaRPr lang="nl-NL" sz="1200" b="1" dirty="0">
              <a:solidFill>
                <a:srgbClr val="FF0000"/>
              </a:solidFill>
              <a:cs typeface="Calibri"/>
            </a:endParaRPr>
          </a:p>
          <a:p>
            <a:r>
              <a:rPr lang="en-US" sz="1200" dirty="0"/>
              <a:t>Based on the results of the sketch, the </a:t>
            </a:r>
            <a:r>
              <a:rPr lang="en-US" sz="1200" b="1" dirty="0">
                <a:solidFill>
                  <a:srgbClr val="FF0000"/>
                </a:solidFill>
              </a:rPr>
              <a:t>patient journey toolkit with interview guides and a booklets </a:t>
            </a:r>
            <a:r>
              <a:rPr lang="en-US" sz="1200" dirty="0"/>
              <a:t>were crafted. </a:t>
            </a:r>
            <a:endParaRPr lang="en-US" sz="1200" dirty="0">
              <a:cs typeface="Calibri"/>
            </a:endParaRPr>
          </a:p>
          <a:p>
            <a:r>
              <a:rPr lang="en-US" sz="1200" b="1" dirty="0">
                <a:solidFill>
                  <a:srgbClr val="FF0000"/>
                </a:solidFill>
              </a:rPr>
              <a:t>The booklet</a:t>
            </a:r>
            <a:r>
              <a:rPr lang="en-US" sz="1200" b="1" dirty="0"/>
              <a:t>: </a:t>
            </a:r>
            <a:r>
              <a:rPr lang="en-US" sz="1200" dirty="0"/>
              <a:t>questions and visuals on activities the day up front and ‘today’, moments</a:t>
            </a:r>
            <a:r>
              <a:rPr lang="en-US" sz="1200" i="1" dirty="0"/>
              <a:t> (what was comfortable/uncomfortable,  patients had had contact, where they stayed in the hospital, and questions regarding their experience). </a:t>
            </a:r>
          </a:p>
          <a:p>
            <a:r>
              <a:rPr lang="en-US" sz="1200" dirty="0"/>
              <a:t>In preparation for the interview, the patients were given booklet to fill in and return at the interview. </a:t>
            </a:r>
            <a:endParaRPr lang="en-US" sz="1200" dirty="0">
              <a:cs typeface="Calibri"/>
            </a:endParaRPr>
          </a:p>
          <a:p>
            <a:r>
              <a:rPr lang="en-US" sz="1200" b="1" dirty="0">
                <a:solidFill>
                  <a:srgbClr val="FF0000"/>
                </a:solidFill>
              </a:rPr>
              <a:t>Interview guides</a:t>
            </a:r>
            <a:r>
              <a:rPr lang="en-US" sz="1200" b="1" dirty="0"/>
              <a:t>:</a:t>
            </a:r>
            <a:r>
              <a:rPr lang="en-US" sz="1200" dirty="0"/>
              <a:t> included a schematic patient journey with blank space for filling in </a:t>
            </a:r>
            <a:r>
              <a:rPr lang="en-US" sz="1200" i="1" dirty="0"/>
              <a:t>(time, location, procedure, way of contact, who &amp; particularities). </a:t>
            </a:r>
          </a:p>
          <a:p>
            <a:r>
              <a:rPr lang="en-US" sz="1200" b="1" dirty="0">
                <a:solidFill>
                  <a:srgbClr val="FF0000"/>
                </a:solidFill>
              </a:rPr>
              <a:t>Interview</a:t>
            </a:r>
            <a:r>
              <a:rPr lang="en-US" sz="1200" b="1" dirty="0"/>
              <a:t>:</a:t>
            </a:r>
            <a:r>
              <a:rPr lang="en-US" sz="1200" dirty="0"/>
              <a:t> the designer mapped the personal patient’s journey of the interviewee on the timeline.</a:t>
            </a:r>
            <a:endParaRPr lang="en-US" sz="1200" dirty="0">
              <a:cs typeface="Calibri"/>
            </a:endParaRPr>
          </a:p>
          <a:p>
            <a:r>
              <a:rPr lang="en-US" sz="1200" dirty="0"/>
              <a:t>We conducted interviews for each part of the journey. </a:t>
            </a:r>
            <a:endParaRPr lang="en-US" sz="1200" dirty="0">
              <a:cs typeface="Calibri"/>
            </a:endParaRPr>
          </a:p>
          <a:p>
            <a:r>
              <a:rPr lang="en-US" sz="1200" b="1" dirty="0">
                <a:solidFill>
                  <a:srgbClr val="FF0000"/>
                </a:solidFill>
              </a:rPr>
              <a:t>Photos</a:t>
            </a:r>
            <a:r>
              <a:rPr lang="en-US" sz="1200" dirty="0">
                <a:solidFill>
                  <a:srgbClr val="FF0000"/>
                </a:solidFill>
              </a:rPr>
              <a:t> </a:t>
            </a:r>
            <a:r>
              <a:rPr lang="en-US" sz="1200" dirty="0"/>
              <a:t>taken from the personal patient journey map of each interviewee; interviews were transcribed; transcripts read several times; 3 experiences identified (with quotes)</a:t>
            </a:r>
            <a:endParaRPr lang="en-US" sz="1200">
              <a:cs typeface="Calibri"/>
            </a:endParaRPr>
          </a:p>
          <a:p>
            <a:r>
              <a:rPr lang="en-US" sz="1200" dirty="0"/>
              <a:t>With the </a:t>
            </a:r>
            <a:r>
              <a:rPr lang="en-US" sz="1200" b="1" dirty="0">
                <a:solidFill>
                  <a:srgbClr val="FF0000"/>
                </a:solidFill>
              </a:rPr>
              <a:t>toolkit material</a:t>
            </a:r>
            <a:r>
              <a:rPr lang="en-US" sz="1200" dirty="0">
                <a:solidFill>
                  <a:srgbClr val="FF0000"/>
                </a:solidFill>
              </a:rPr>
              <a:t> </a:t>
            </a:r>
            <a:r>
              <a:rPr lang="en-US" sz="1200" dirty="0"/>
              <a:t>→ able to collect </a:t>
            </a:r>
            <a:r>
              <a:rPr lang="en-US" sz="1200" b="1" dirty="0">
                <a:solidFill>
                  <a:srgbClr val="FF0000"/>
                </a:solidFill>
              </a:rPr>
              <a:t>more in-depth data</a:t>
            </a:r>
            <a:r>
              <a:rPr lang="en-US" sz="1200" dirty="0"/>
              <a:t>. </a:t>
            </a:r>
            <a:endParaRPr lang="en-US" sz="1200" dirty="0">
              <a:cs typeface="Calibri"/>
            </a:endParaRPr>
          </a:p>
          <a:p>
            <a:endParaRPr lang="nl-NL" sz="1200" dirty="0">
              <a:cs typeface="Calibri"/>
            </a:endParaRPr>
          </a:p>
        </p:txBody>
      </p:sp>
      <p:pic>
        <p:nvPicPr>
          <p:cNvPr id="4" name="Afbeelding 3"/>
          <p:cNvPicPr>
            <a:picLocks noChangeAspect="1"/>
          </p:cNvPicPr>
          <p:nvPr/>
        </p:nvPicPr>
        <p:blipFill rotWithShape="1">
          <a:blip r:embed="rId2"/>
          <a:srcRect l="72854" t="48125" r="15578" b="28750"/>
          <a:stretch/>
        </p:blipFill>
        <p:spPr>
          <a:xfrm>
            <a:off x="138467" y="152001"/>
            <a:ext cx="2738657" cy="1461435"/>
          </a:xfrm>
          <a:prstGeom prst="rect">
            <a:avLst/>
          </a:prstGeom>
        </p:spPr>
      </p:pic>
      <p:sp>
        <p:nvSpPr>
          <p:cNvPr id="7" name="Прямоугольник 6"/>
          <p:cNvSpPr/>
          <p:nvPr/>
        </p:nvSpPr>
        <p:spPr>
          <a:xfrm>
            <a:off x="5882276" y="1943948"/>
            <a:ext cx="5670078" cy="3863750"/>
          </a:xfrm>
          <a:prstGeom prst="rect">
            <a:avLst/>
          </a:prstGeom>
        </p:spPr>
        <p:txBody>
          <a:bodyPr wrap="square" lIns="91440" tIns="45720" rIns="91440" bIns="45720" anchor="t">
            <a:spAutoFit/>
          </a:bodyPr>
          <a:lstStyle/>
          <a:p>
            <a:pPr marL="91440" indent="-91440">
              <a:lnSpc>
                <a:spcPct val="70000"/>
              </a:lnSpc>
              <a:spcBef>
                <a:spcPts val="1200"/>
              </a:spcBef>
              <a:spcAft>
                <a:spcPts val="200"/>
              </a:spcAft>
              <a:buClr>
                <a:schemeClr val="accent1"/>
              </a:buClr>
              <a:buSzPct val="100000"/>
              <a:buFont typeface="Calibri" panose="020F0502020204030204" pitchFamily="34" charset="0"/>
              <a:buChar char=" "/>
            </a:pPr>
            <a:r>
              <a:rPr lang="en-US" sz="1200" b="1" err="1">
                <a:solidFill>
                  <a:srgbClr val="FF0000"/>
                </a:solidFill>
              </a:rPr>
              <a:t>Мероприятие</a:t>
            </a:r>
            <a:r>
              <a:rPr lang="en-US" sz="1200" b="1" dirty="0">
                <a:solidFill>
                  <a:srgbClr val="FF0000"/>
                </a:solidFill>
              </a:rPr>
              <a:t> 3: </a:t>
            </a:r>
            <a:r>
              <a:rPr lang="en-US" sz="1200" b="1" err="1">
                <a:solidFill>
                  <a:srgbClr val="FF0000"/>
                </a:solidFill>
              </a:rPr>
              <a:t>Разработка</a:t>
            </a:r>
            <a:r>
              <a:rPr lang="en-US" sz="1200" b="1" dirty="0">
                <a:solidFill>
                  <a:srgbClr val="FF0000"/>
                </a:solidFill>
              </a:rPr>
              <a:t> </a:t>
            </a:r>
            <a:r>
              <a:rPr lang="en-US" sz="1200" b="1" err="1">
                <a:solidFill>
                  <a:srgbClr val="FF0000"/>
                </a:solidFill>
              </a:rPr>
              <a:t>путешествия</a:t>
            </a:r>
            <a:endParaRPr lang="en-US" sz="1200" b="1">
              <a:solidFill>
                <a:srgbClr val="FF0000"/>
              </a:solidFill>
              <a:cs typeface="Calibri"/>
            </a:endParaRPr>
          </a:p>
          <a:p>
            <a:pPr marL="91440" indent="-91440">
              <a:lnSpc>
                <a:spcPct val="70000"/>
              </a:lnSpc>
              <a:spcBef>
                <a:spcPts val="1200"/>
              </a:spcBef>
              <a:spcAft>
                <a:spcPts val="200"/>
              </a:spcAft>
              <a:buClr>
                <a:schemeClr val="accent1"/>
              </a:buClr>
              <a:buSzPct val="100000"/>
              <a:buFont typeface="Calibri" panose="020F0502020204030204" pitchFamily="34" charset="0"/>
              <a:buChar char=" "/>
            </a:pPr>
            <a:r>
              <a:rPr lang="en-US" sz="1200" dirty="0" err="1"/>
              <a:t>По</a:t>
            </a:r>
            <a:r>
              <a:rPr lang="en-US" sz="1200" dirty="0"/>
              <a:t> </a:t>
            </a:r>
            <a:r>
              <a:rPr lang="en-US" sz="1200" dirty="0" err="1"/>
              <a:t>результатам</a:t>
            </a:r>
            <a:r>
              <a:rPr lang="en-US" sz="1200" dirty="0"/>
              <a:t> </a:t>
            </a:r>
            <a:r>
              <a:rPr lang="en-US" sz="1200" dirty="0" err="1"/>
              <a:t>эскиза</a:t>
            </a:r>
            <a:r>
              <a:rPr lang="en-US" sz="1200" dirty="0"/>
              <a:t> </a:t>
            </a:r>
            <a:r>
              <a:rPr lang="en-US" sz="1200" dirty="0" err="1"/>
              <a:t>был</a:t>
            </a:r>
            <a:r>
              <a:rPr lang="en-US" sz="1200" dirty="0"/>
              <a:t> </a:t>
            </a:r>
            <a:r>
              <a:rPr lang="en-US" sz="1200" dirty="0" err="1"/>
              <a:t>составлен</a:t>
            </a:r>
            <a:r>
              <a:rPr lang="en-US" sz="1200" dirty="0"/>
              <a:t> </a:t>
            </a:r>
            <a:r>
              <a:rPr lang="en-US" sz="1200" dirty="0" err="1"/>
              <a:t>инструментарий</a:t>
            </a:r>
            <a:r>
              <a:rPr lang="en-US" sz="1200" dirty="0"/>
              <a:t> </a:t>
            </a:r>
            <a:r>
              <a:rPr lang="en-US" sz="1200" dirty="0" err="1"/>
              <a:t>для</a:t>
            </a:r>
            <a:r>
              <a:rPr lang="en-US" sz="1200" dirty="0"/>
              <a:t> </a:t>
            </a:r>
            <a:r>
              <a:rPr lang="en-US" sz="1200" b="1" dirty="0" err="1">
                <a:solidFill>
                  <a:srgbClr val="FF0000"/>
                </a:solidFill>
              </a:rPr>
              <a:t>путешествия</a:t>
            </a:r>
            <a:r>
              <a:rPr lang="en-US" sz="1200" b="1" dirty="0">
                <a:solidFill>
                  <a:srgbClr val="FF0000"/>
                </a:solidFill>
              </a:rPr>
              <a:t> </a:t>
            </a:r>
            <a:r>
              <a:rPr lang="en-US" sz="1200" b="1" dirty="0" err="1">
                <a:solidFill>
                  <a:srgbClr val="FF0000"/>
                </a:solidFill>
              </a:rPr>
              <a:t>пациента</a:t>
            </a:r>
            <a:r>
              <a:rPr lang="en-US" sz="1200" b="1" dirty="0">
                <a:solidFill>
                  <a:srgbClr val="FF0000"/>
                </a:solidFill>
              </a:rPr>
              <a:t> с  </a:t>
            </a:r>
            <a:r>
              <a:rPr lang="en-US" sz="1200" b="1" dirty="0" err="1">
                <a:solidFill>
                  <a:srgbClr val="FF0000"/>
                </a:solidFill>
              </a:rPr>
              <a:t>интервью</a:t>
            </a:r>
            <a:r>
              <a:rPr lang="en-US" sz="1200" b="1" dirty="0">
                <a:solidFill>
                  <a:srgbClr val="FF0000"/>
                </a:solidFill>
              </a:rPr>
              <a:t> </a:t>
            </a:r>
            <a:r>
              <a:rPr lang="en-US" sz="1200" b="1" dirty="0" err="1">
                <a:solidFill>
                  <a:srgbClr val="FF0000"/>
                </a:solidFill>
              </a:rPr>
              <a:t>руководством</a:t>
            </a:r>
            <a:r>
              <a:rPr lang="en-US" sz="1200" b="1" dirty="0">
                <a:solidFill>
                  <a:srgbClr val="FF0000"/>
                </a:solidFill>
              </a:rPr>
              <a:t> и </a:t>
            </a:r>
            <a:r>
              <a:rPr lang="en-US" sz="1200" b="1" dirty="0" err="1">
                <a:solidFill>
                  <a:srgbClr val="FF0000"/>
                </a:solidFill>
              </a:rPr>
              <a:t>буклетами</a:t>
            </a:r>
            <a:r>
              <a:rPr lang="en-US" sz="1200" b="1" dirty="0">
                <a:solidFill>
                  <a:srgbClr val="FF0000"/>
                </a:solidFill>
              </a:rPr>
              <a:t>.</a:t>
            </a:r>
            <a:endParaRPr lang="en-US" sz="1200" b="1">
              <a:solidFill>
                <a:srgbClr val="FF0000"/>
              </a:solidFill>
              <a:cs typeface="Calibri"/>
            </a:endParaRPr>
          </a:p>
          <a:p>
            <a:pPr marL="91440" indent="-91440">
              <a:lnSpc>
                <a:spcPct val="70000"/>
              </a:lnSpc>
              <a:spcBef>
                <a:spcPts val="1200"/>
              </a:spcBef>
              <a:spcAft>
                <a:spcPts val="200"/>
              </a:spcAft>
              <a:buClr>
                <a:schemeClr val="accent1"/>
              </a:buClr>
              <a:buSzPct val="100000"/>
              <a:buFont typeface="Calibri" panose="020F0502020204030204" pitchFamily="34" charset="0"/>
              <a:buChar char=" "/>
            </a:pPr>
            <a:r>
              <a:rPr lang="en-US" sz="1200" b="1" dirty="0" err="1">
                <a:solidFill>
                  <a:srgbClr val="FF0000"/>
                </a:solidFill>
              </a:rPr>
              <a:t>Буклет</a:t>
            </a:r>
            <a:r>
              <a:rPr lang="en-US" sz="1200" b="1" dirty="0">
                <a:solidFill>
                  <a:srgbClr val="FF0000"/>
                </a:solidFill>
              </a:rPr>
              <a:t>:</a:t>
            </a:r>
            <a:r>
              <a:rPr lang="en-US" sz="1200" dirty="0"/>
              <a:t> </a:t>
            </a:r>
            <a:r>
              <a:rPr lang="en-US" sz="1200" dirty="0" err="1"/>
              <a:t>вопросы</a:t>
            </a:r>
            <a:r>
              <a:rPr lang="en-US" sz="1200" dirty="0"/>
              <a:t> и </a:t>
            </a:r>
            <a:r>
              <a:rPr lang="en-US" sz="1200" dirty="0" err="1"/>
              <a:t>наглядные</a:t>
            </a:r>
            <a:r>
              <a:rPr lang="en-US" sz="1200" dirty="0"/>
              <a:t> </a:t>
            </a:r>
            <a:r>
              <a:rPr lang="en-US" sz="1200" dirty="0" err="1"/>
              <a:t>пособия</a:t>
            </a:r>
            <a:r>
              <a:rPr lang="en-US" sz="1200" dirty="0"/>
              <a:t> </a:t>
            </a:r>
            <a:r>
              <a:rPr lang="en-US" sz="1200" dirty="0" err="1"/>
              <a:t>по</a:t>
            </a:r>
            <a:r>
              <a:rPr lang="en-US" sz="1200" dirty="0"/>
              <a:t> </a:t>
            </a:r>
            <a:r>
              <a:rPr lang="en-US" sz="1200" dirty="0" err="1"/>
              <a:t>мероприятиям</a:t>
            </a:r>
            <a:r>
              <a:rPr lang="en-US" sz="1200" dirty="0"/>
              <a:t> в </a:t>
            </a:r>
            <a:r>
              <a:rPr lang="en-US" sz="1200" dirty="0" err="1"/>
              <a:t>первый</a:t>
            </a:r>
            <a:r>
              <a:rPr lang="en-US" sz="1200" dirty="0"/>
              <a:t> </a:t>
            </a:r>
            <a:r>
              <a:rPr lang="en-US" sz="1200" dirty="0" err="1"/>
              <a:t>день</a:t>
            </a:r>
            <a:r>
              <a:rPr lang="en-US" sz="1200" dirty="0"/>
              <a:t> и «</a:t>
            </a:r>
            <a:r>
              <a:rPr lang="en-US" sz="1200" dirty="0" err="1"/>
              <a:t>сегодня</a:t>
            </a:r>
            <a:r>
              <a:rPr lang="en-US" sz="1200" dirty="0"/>
              <a:t>», </a:t>
            </a:r>
            <a:r>
              <a:rPr lang="en-US" sz="1200" dirty="0" err="1"/>
              <a:t>моменты</a:t>
            </a:r>
            <a:r>
              <a:rPr lang="en-US" sz="1200" dirty="0"/>
              <a:t> (</a:t>
            </a:r>
            <a:r>
              <a:rPr lang="en-US" sz="1200" dirty="0" err="1"/>
              <a:t>что</a:t>
            </a:r>
            <a:r>
              <a:rPr lang="en-US" sz="1200" dirty="0"/>
              <a:t> </a:t>
            </a:r>
            <a:r>
              <a:rPr lang="en-US" sz="1200" dirty="0" err="1"/>
              <a:t>было</a:t>
            </a:r>
            <a:r>
              <a:rPr lang="en-US" sz="1200" dirty="0"/>
              <a:t> </a:t>
            </a:r>
            <a:r>
              <a:rPr lang="en-US" sz="1200" dirty="0" err="1"/>
              <a:t>комфортно</a:t>
            </a:r>
            <a:r>
              <a:rPr lang="en-US" sz="1200" dirty="0"/>
              <a:t>/</a:t>
            </a:r>
            <a:r>
              <a:rPr lang="en-US" sz="1200" dirty="0" err="1"/>
              <a:t>некомфортно</a:t>
            </a:r>
            <a:r>
              <a:rPr lang="en-US" sz="1200" dirty="0"/>
              <a:t>, у </a:t>
            </a:r>
            <a:r>
              <a:rPr lang="en-US" sz="1200" dirty="0" err="1"/>
              <a:t>пациентов</a:t>
            </a:r>
            <a:r>
              <a:rPr lang="en-US" sz="1200" dirty="0"/>
              <a:t> </a:t>
            </a:r>
            <a:r>
              <a:rPr lang="en-US" sz="1200" dirty="0" err="1"/>
              <a:t>был</a:t>
            </a:r>
            <a:r>
              <a:rPr lang="en-US" sz="1200" dirty="0"/>
              <a:t> </a:t>
            </a:r>
            <a:r>
              <a:rPr lang="en-US" sz="1200" dirty="0" err="1"/>
              <a:t>контакт</a:t>
            </a:r>
            <a:r>
              <a:rPr lang="en-US" sz="1200" dirty="0"/>
              <a:t>, </a:t>
            </a:r>
            <a:r>
              <a:rPr lang="en-US" sz="1200" dirty="0" err="1"/>
              <a:t>где</a:t>
            </a:r>
            <a:r>
              <a:rPr lang="en-US" sz="1200" dirty="0"/>
              <a:t> </a:t>
            </a:r>
            <a:r>
              <a:rPr lang="en-US" sz="1200" dirty="0" err="1"/>
              <a:t>они</a:t>
            </a:r>
            <a:r>
              <a:rPr lang="en-US" sz="1200" dirty="0"/>
              <a:t> </a:t>
            </a:r>
            <a:r>
              <a:rPr lang="en-US" sz="1200" dirty="0" err="1"/>
              <a:t>находились</a:t>
            </a:r>
            <a:r>
              <a:rPr lang="en-US" sz="1200" dirty="0"/>
              <a:t> в </a:t>
            </a:r>
            <a:r>
              <a:rPr lang="en-US" sz="1200" dirty="0" err="1"/>
              <a:t>больнице</a:t>
            </a:r>
            <a:r>
              <a:rPr lang="en-US" sz="1200" dirty="0"/>
              <a:t>, и </a:t>
            </a:r>
            <a:r>
              <a:rPr lang="en-US" sz="1200" dirty="0" err="1"/>
              <a:t>вопросы</a:t>
            </a:r>
            <a:r>
              <a:rPr lang="en-US" sz="1200" dirty="0"/>
              <a:t>, </a:t>
            </a:r>
            <a:r>
              <a:rPr lang="en-US" sz="1200" dirty="0" err="1"/>
              <a:t>касающиеся</a:t>
            </a:r>
            <a:r>
              <a:rPr lang="en-US" sz="1200" dirty="0"/>
              <a:t> </a:t>
            </a:r>
            <a:r>
              <a:rPr lang="en-US" sz="1200" dirty="0" err="1"/>
              <a:t>их</a:t>
            </a:r>
            <a:r>
              <a:rPr lang="en-US" sz="1200" dirty="0"/>
              <a:t> </a:t>
            </a:r>
            <a:r>
              <a:rPr lang="en-US" sz="1200" dirty="0" err="1"/>
              <a:t>опыта</a:t>
            </a:r>
            <a:r>
              <a:rPr lang="en-US" sz="1200" dirty="0"/>
              <a:t>).</a:t>
            </a:r>
            <a:endParaRPr lang="en-US" sz="1200">
              <a:cs typeface="Calibri"/>
            </a:endParaRPr>
          </a:p>
          <a:p>
            <a:pPr marL="91440" indent="-91440">
              <a:lnSpc>
                <a:spcPct val="70000"/>
              </a:lnSpc>
              <a:spcBef>
                <a:spcPts val="1200"/>
              </a:spcBef>
              <a:spcAft>
                <a:spcPts val="200"/>
              </a:spcAft>
              <a:buClr>
                <a:schemeClr val="accent1"/>
              </a:buClr>
              <a:buSzPct val="100000"/>
              <a:buFont typeface="Calibri" panose="020F0502020204030204" pitchFamily="34" charset="0"/>
              <a:buChar char=" "/>
            </a:pPr>
            <a:r>
              <a:rPr lang="en-US" sz="1200" dirty="0" err="1"/>
              <a:t>При</a:t>
            </a:r>
            <a:r>
              <a:rPr lang="en-US" sz="1200" dirty="0"/>
              <a:t> </a:t>
            </a:r>
            <a:r>
              <a:rPr lang="en-US" sz="1200" dirty="0" err="1"/>
              <a:t>подготовке</a:t>
            </a:r>
            <a:r>
              <a:rPr lang="en-US" sz="1200" dirty="0"/>
              <a:t> к </a:t>
            </a:r>
            <a:r>
              <a:rPr lang="en-US" sz="1200" dirty="0" err="1"/>
              <a:t>интервью</a:t>
            </a:r>
            <a:r>
              <a:rPr lang="en-US" sz="1200" dirty="0"/>
              <a:t> </a:t>
            </a:r>
            <a:r>
              <a:rPr lang="en-US" sz="1200" dirty="0" err="1"/>
              <a:t>пациентам</a:t>
            </a:r>
            <a:r>
              <a:rPr lang="en-US" sz="1200" dirty="0"/>
              <a:t> </a:t>
            </a:r>
            <a:r>
              <a:rPr lang="en-US" sz="1200" dirty="0" err="1"/>
              <a:t>выдали</a:t>
            </a:r>
            <a:r>
              <a:rPr lang="en-US" sz="1200" dirty="0"/>
              <a:t> </a:t>
            </a:r>
            <a:r>
              <a:rPr lang="en-US" sz="1200" dirty="0" err="1"/>
              <a:t>буклет</a:t>
            </a:r>
            <a:r>
              <a:rPr lang="en-US" sz="1200" dirty="0"/>
              <a:t>, </a:t>
            </a:r>
            <a:r>
              <a:rPr lang="en-US" sz="1200" dirty="0" err="1"/>
              <a:t>который</a:t>
            </a:r>
            <a:r>
              <a:rPr lang="en-US" sz="1200" dirty="0"/>
              <a:t> </a:t>
            </a:r>
            <a:r>
              <a:rPr lang="en-US" sz="1200" dirty="0" err="1"/>
              <a:t>они</a:t>
            </a:r>
            <a:r>
              <a:rPr lang="en-US" sz="1200" dirty="0"/>
              <a:t> </a:t>
            </a:r>
            <a:r>
              <a:rPr lang="en-US" sz="1200" dirty="0" err="1"/>
              <a:t>должны</a:t>
            </a:r>
            <a:r>
              <a:rPr lang="en-US" sz="1200" dirty="0"/>
              <a:t> </a:t>
            </a:r>
            <a:r>
              <a:rPr lang="en-US" sz="1200" dirty="0" err="1"/>
              <a:t>были</a:t>
            </a:r>
            <a:r>
              <a:rPr lang="en-US" sz="1200" dirty="0"/>
              <a:t> </a:t>
            </a:r>
            <a:r>
              <a:rPr lang="en-US" sz="1200" dirty="0" err="1"/>
              <a:t>заполнить</a:t>
            </a:r>
            <a:r>
              <a:rPr lang="en-US" sz="1200" dirty="0"/>
              <a:t> и </a:t>
            </a:r>
            <a:r>
              <a:rPr lang="en-US" sz="1200" dirty="0" err="1"/>
              <a:t>вернуть</a:t>
            </a:r>
            <a:r>
              <a:rPr lang="en-US" sz="1200" dirty="0"/>
              <a:t> </a:t>
            </a:r>
            <a:r>
              <a:rPr lang="en-US" sz="1200" dirty="0" err="1"/>
              <a:t>на</a:t>
            </a:r>
            <a:r>
              <a:rPr lang="en-US" sz="1200" dirty="0"/>
              <a:t> </a:t>
            </a:r>
            <a:r>
              <a:rPr lang="en-US" sz="1200" dirty="0" err="1"/>
              <a:t>интервью</a:t>
            </a:r>
            <a:r>
              <a:rPr lang="en-US" sz="1200" dirty="0"/>
              <a:t>.</a:t>
            </a:r>
            <a:endParaRPr lang="en-US" sz="1200">
              <a:cs typeface="Calibri"/>
            </a:endParaRPr>
          </a:p>
          <a:p>
            <a:pPr marL="91440" indent="-91440">
              <a:lnSpc>
                <a:spcPct val="70000"/>
              </a:lnSpc>
              <a:spcBef>
                <a:spcPts val="1200"/>
              </a:spcBef>
              <a:spcAft>
                <a:spcPts val="200"/>
              </a:spcAft>
              <a:buClr>
                <a:schemeClr val="accent1"/>
              </a:buClr>
              <a:buSzPct val="100000"/>
              <a:buFont typeface="Calibri" panose="020F0502020204030204" pitchFamily="34" charset="0"/>
              <a:buChar char=" "/>
            </a:pPr>
            <a:r>
              <a:rPr lang="en-US" sz="1200" b="1" dirty="0" err="1">
                <a:solidFill>
                  <a:srgbClr val="FF0000"/>
                </a:solidFill>
              </a:rPr>
              <a:t>Интервью</a:t>
            </a:r>
            <a:r>
              <a:rPr lang="en-US" sz="1200" b="1" dirty="0">
                <a:solidFill>
                  <a:srgbClr val="FF0000"/>
                </a:solidFill>
              </a:rPr>
              <a:t> </a:t>
            </a:r>
            <a:r>
              <a:rPr lang="en-US" sz="1200" b="1" dirty="0" err="1">
                <a:solidFill>
                  <a:srgbClr val="FF0000"/>
                </a:solidFill>
              </a:rPr>
              <a:t>руководства</a:t>
            </a:r>
            <a:r>
              <a:rPr lang="en-US" sz="1200" b="1" dirty="0">
                <a:solidFill>
                  <a:srgbClr val="FF0000"/>
                </a:solidFill>
              </a:rPr>
              <a:t>: </a:t>
            </a:r>
            <a:r>
              <a:rPr lang="en-US" sz="1200" dirty="0" err="1"/>
              <a:t>включали</a:t>
            </a:r>
            <a:r>
              <a:rPr lang="en-US" sz="1200" dirty="0"/>
              <a:t> </a:t>
            </a:r>
            <a:r>
              <a:rPr lang="en-US" sz="1200" dirty="0" err="1"/>
              <a:t>схематическое</a:t>
            </a:r>
            <a:r>
              <a:rPr lang="en-US" sz="1200" dirty="0"/>
              <a:t> </a:t>
            </a:r>
            <a:r>
              <a:rPr lang="en-US" sz="1200" dirty="0" err="1"/>
              <a:t>изображение</a:t>
            </a:r>
            <a:r>
              <a:rPr lang="en-US" sz="1200" dirty="0"/>
              <a:t> </a:t>
            </a:r>
            <a:r>
              <a:rPr lang="en-US" sz="1200" dirty="0" err="1"/>
              <a:t>путешествия</a:t>
            </a:r>
            <a:r>
              <a:rPr lang="en-US" sz="1200" dirty="0"/>
              <a:t> </a:t>
            </a:r>
            <a:r>
              <a:rPr lang="en-US" sz="1200" dirty="0" err="1"/>
              <a:t>пациента</a:t>
            </a:r>
            <a:r>
              <a:rPr lang="en-US" sz="1200" dirty="0"/>
              <a:t> с </a:t>
            </a:r>
            <a:r>
              <a:rPr lang="en-US" sz="1200" dirty="0" err="1"/>
              <a:t>пустым</a:t>
            </a:r>
            <a:r>
              <a:rPr lang="en-US" sz="1200" dirty="0"/>
              <a:t> </a:t>
            </a:r>
            <a:r>
              <a:rPr lang="en-US" sz="1200" dirty="0" err="1"/>
              <a:t>пространством</a:t>
            </a:r>
            <a:r>
              <a:rPr lang="en-US" sz="1200" dirty="0"/>
              <a:t> </a:t>
            </a:r>
            <a:r>
              <a:rPr lang="en-US" sz="1200" dirty="0" err="1"/>
              <a:t>для</a:t>
            </a:r>
            <a:r>
              <a:rPr lang="en-US" sz="1200" dirty="0"/>
              <a:t> </a:t>
            </a:r>
            <a:r>
              <a:rPr lang="en-US" sz="1200" dirty="0" err="1"/>
              <a:t>заполнения</a:t>
            </a:r>
            <a:r>
              <a:rPr lang="en-US" sz="1200" dirty="0"/>
              <a:t> (</a:t>
            </a:r>
            <a:r>
              <a:rPr lang="en-US" sz="1200" dirty="0" err="1"/>
              <a:t>время</a:t>
            </a:r>
            <a:r>
              <a:rPr lang="en-US" sz="1200" dirty="0"/>
              <a:t>, </a:t>
            </a:r>
            <a:r>
              <a:rPr lang="en-US" sz="1200" dirty="0" err="1"/>
              <a:t>место</a:t>
            </a:r>
            <a:r>
              <a:rPr lang="en-US" sz="1200" dirty="0"/>
              <a:t>, </a:t>
            </a:r>
            <a:r>
              <a:rPr lang="en-US" sz="1200" dirty="0" err="1"/>
              <a:t>процедура</a:t>
            </a:r>
            <a:r>
              <a:rPr lang="en-US" sz="1200" dirty="0"/>
              <a:t>, </a:t>
            </a:r>
            <a:r>
              <a:rPr lang="en-US" sz="1200" dirty="0" err="1"/>
              <a:t>способ</a:t>
            </a:r>
            <a:r>
              <a:rPr lang="en-US" sz="1200" dirty="0"/>
              <a:t> </a:t>
            </a:r>
            <a:r>
              <a:rPr lang="en-US" sz="1200" dirty="0" err="1"/>
              <a:t>контакта</a:t>
            </a:r>
            <a:r>
              <a:rPr lang="en-US" sz="1200" dirty="0"/>
              <a:t>, </a:t>
            </a:r>
            <a:r>
              <a:rPr lang="en-US" sz="1200" dirty="0" err="1"/>
              <a:t>кто</a:t>
            </a:r>
            <a:r>
              <a:rPr lang="en-US" sz="1200" dirty="0"/>
              <a:t> и </a:t>
            </a:r>
            <a:r>
              <a:rPr lang="en-US" sz="1200" dirty="0" err="1"/>
              <a:t>особенности</a:t>
            </a:r>
            <a:r>
              <a:rPr lang="en-US" sz="1200" dirty="0"/>
              <a:t>).</a:t>
            </a:r>
            <a:endParaRPr lang="en-US" sz="1200">
              <a:cs typeface="Calibri"/>
            </a:endParaRPr>
          </a:p>
          <a:p>
            <a:pPr marL="91440" indent="-91440">
              <a:lnSpc>
                <a:spcPct val="70000"/>
              </a:lnSpc>
              <a:spcBef>
                <a:spcPts val="1200"/>
              </a:spcBef>
              <a:spcAft>
                <a:spcPts val="200"/>
              </a:spcAft>
              <a:buClr>
                <a:schemeClr val="accent1"/>
              </a:buClr>
              <a:buSzPct val="100000"/>
              <a:buFont typeface="Calibri" panose="020F0502020204030204" pitchFamily="34" charset="0"/>
              <a:buChar char=" "/>
            </a:pPr>
            <a:r>
              <a:rPr lang="en-US" sz="1200" b="1" dirty="0" err="1">
                <a:solidFill>
                  <a:srgbClr val="FF0000"/>
                </a:solidFill>
              </a:rPr>
              <a:t>Интервью</a:t>
            </a:r>
            <a:r>
              <a:rPr lang="en-US" sz="1200" b="1" dirty="0">
                <a:solidFill>
                  <a:srgbClr val="FF0000"/>
                </a:solidFill>
              </a:rPr>
              <a:t>: </a:t>
            </a:r>
            <a:r>
              <a:rPr lang="en-US" sz="1200" dirty="0" err="1"/>
              <a:t>разработчик</a:t>
            </a:r>
            <a:r>
              <a:rPr lang="en-US" sz="1200" dirty="0"/>
              <a:t> </a:t>
            </a:r>
            <a:r>
              <a:rPr lang="en-US" sz="1200" dirty="0" err="1"/>
              <a:t>нанес</a:t>
            </a:r>
            <a:r>
              <a:rPr lang="en-US" sz="1200" dirty="0"/>
              <a:t> </a:t>
            </a:r>
            <a:r>
              <a:rPr lang="en-US" sz="1200" dirty="0" err="1"/>
              <a:t>на</a:t>
            </a:r>
            <a:r>
              <a:rPr lang="en-US" sz="1200" dirty="0"/>
              <a:t> </a:t>
            </a:r>
            <a:r>
              <a:rPr lang="en-US" sz="1200" dirty="0" err="1"/>
              <a:t>временную</a:t>
            </a:r>
            <a:r>
              <a:rPr lang="en-US" sz="1200" dirty="0"/>
              <a:t> </a:t>
            </a:r>
            <a:r>
              <a:rPr lang="en-US" sz="1200" dirty="0" err="1"/>
              <a:t>шкалу</a:t>
            </a:r>
            <a:r>
              <a:rPr lang="en-US" sz="1200" dirty="0"/>
              <a:t> </a:t>
            </a:r>
            <a:r>
              <a:rPr lang="en-US" sz="1200" dirty="0" err="1"/>
              <a:t>личное</a:t>
            </a:r>
            <a:r>
              <a:rPr lang="en-US" sz="1200" dirty="0"/>
              <a:t> </a:t>
            </a:r>
            <a:r>
              <a:rPr lang="en-US" sz="1200" dirty="0" err="1"/>
              <a:t>путешествие</a:t>
            </a:r>
            <a:r>
              <a:rPr lang="en-US" sz="1200" dirty="0"/>
              <a:t> </a:t>
            </a:r>
            <a:r>
              <a:rPr lang="en-US" sz="1200" dirty="0" err="1"/>
              <a:t>пациента</a:t>
            </a:r>
            <a:r>
              <a:rPr lang="en-US" sz="1200" dirty="0"/>
              <a:t> </a:t>
            </a:r>
            <a:r>
              <a:rPr lang="en-US" sz="1200" dirty="0" err="1"/>
              <a:t>интервьюируемого</a:t>
            </a:r>
            <a:r>
              <a:rPr lang="en-US" sz="1200" dirty="0"/>
              <a:t>.</a:t>
            </a:r>
            <a:endParaRPr lang="en-US" sz="1200">
              <a:cs typeface="Calibri"/>
            </a:endParaRPr>
          </a:p>
          <a:p>
            <a:pPr marL="91440" indent="-91440">
              <a:lnSpc>
                <a:spcPct val="70000"/>
              </a:lnSpc>
              <a:spcBef>
                <a:spcPts val="1200"/>
              </a:spcBef>
              <a:spcAft>
                <a:spcPts val="200"/>
              </a:spcAft>
              <a:buClr>
                <a:schemeClr val="accent1"/>
              </a:buClr>
              <a:buSzPct val="100000"/>
              <a:buFont typeface="Calibri" panose="020F0502020204030204" pitchFamily="34" charset="0"/>
              <a:buChar char=" "/>
            </a:pPr>
            <a:r>
              <a:rPr lang="en-US" sz="1200" dirty="0" err="1"/>
              <a:t>Мы</a:t>
            </a:r>
            <a:r>
              <a:rPr lang="en-US" sz="1200" dirty="0"/>
              <a:t> </a:t>
            </a:r>
            <a:r>
              <a:rPr lang="en-US" sz="1200" dirty="0" err="1"/>
              <a:t>проводили</a:t>
            </a:r>
            <a:r>
              <a:rPr lang="en-US" sz="1200" dirty="0"/>
              <a:t> </a:t>
            </a:r>
            <a:r>
              <a:rPr lang="en-US" sz="1200" dirty="0" err="1"/>
              <a:t>интервью</a:t>
            </a:r>
            <a:r>
              <a:rPr lang="en-US" sz="1200" dirty="0"/>
              <a:t> </a:t>
            </a:r>
            <a:r>
              <a:rPr lang="en-US" sz="1200" dirty="0" err="1"/>
              <a:t>на</a:t>
            </a:r>
            <a:r>
              <a:rPr lang="en-US" sz="1200" dirty="0"/>
              <a:t> </a:t>
            </a:r>
            <a:r>
              <a:rPr lang="en-US" sz="1200" dirty="0" err="1"/>
              <a:t>каждом</a:t>
            </a:r>
            <a:r>
              <a:rPr lang="en-US" sz="1200" dirty="0"/>
              <a:t> </a:t>
            </a:r>
            <a:r>
              <a:rPr lang="en-US" sz="1200" dirty="0" err="1"/>
              <a:t>этапе</a:t>
            </a:r>
            <a:r>
              <a:rPr lang="en-US" sz="1200" dirty="0"/>
              <a:t> </a:t>
            </a:r>
            <a:r>
              <a:rPr lang="en-US" sz="1200" dirty="0" err="1"/>
              <a:t>путешествия</a:t>
            </a:r>
            <a:r>
              <a:rPr lang="en-US" sz="1200" dirty="0"/>
              <a:t>.</a:t>
            </a:r>
            <a:endParaRPr lang="en-US" sz="1200">
              <a:cs typeface="Calibri"/>
            </a:endParaRPr>
          </a:p>
          <a:p>
            <a:pPr marL="91440" indent="-91440">
              <a:lnSpc>
                <a:spcPct val="70000"/>
              </a:lnSpc>
              <a:spcBef>
                <a:spcPts val="1200"/>
              </a:spcBef>
              <a:spcAft>
                <a:spcPts val="200"/>
              </a:spcAft>
              <a:buClr>
                <a:schemeClr val="accent1"/>
              </a:buClr>
              <a:buSzPct val="100000"/>
              <a:buFont typeface="Calibri" panose="020F0502020204030204" pitchFamily="34" charset="0"/>
              <a:buChar char=" "/>
            </a:pPr>
            <a:r>
              <a:rPr lang="en-US" sz="1200" b="1" err="1">
                <a:solidFill>
                  <a:srgbClr val="FF0000"/>
                </a:solidFill>
              </a:rPr>
              <a:t>Фотографии</a:t>
            </a:r>
            <a:r>
              <a:rPr lang="en-US" sz="1200" b="1" dirty="0">
                <a:solidFill>
                  <a:srgbClr val="FF0000"/>
                </a:solidFill>
              </a:rPr>
              <a:t> </a:t>
            </a:r>
            <a:r>
              <a:rPr lang="en-US" sz="1200" err="1"/>
              <a:t>взяты</a:t>
            </a:r>
            <a:r>
              <a:rPr lang="en-US" sz="1200" dirty="0"/>
              <a:t> с </a:t>
            </a:r>
            <a:r>
              <a:rPr lang="en-US" sz="1200" err="1"/>
              <a:t>личной</a:t>
            </a:r>
            <a:r>
              <a:rPr lang="en-US" sz="1200" dirty="0"/>
              <a:t> </a:t>
            </a:r>
            <a:r>
              <a:rPr lang="en-US" sz="1200" err="1"/>
              <a:t>карты</a:t>
            </a:r>
            <a:r>
              <a:rPr lang="en-US" sz="1200" dirty="0"/>
              <a:t> </a:t>
            </a:r>
            <a:r>
              <a:rPr lang="en-US" sz="1200" err="1"/>
              <a:t>путешествия</a:t>
            </a:r>
            <a:r>
              <a:rPr lang="en-US" sz="1200" dirty="0"/>
              <a:t>  </a:t>
            </a:r>
            <a:r>
              <a:rPr lang="en-US" sz="1200" err="1"/>
              <a:t>пациента</a:t>
            </a:r>
            <a:r>
              <a:rPr lang="en-US" sz="1200" dirty="0"/>
              <a:t> </a:t>
            </a:r>
            <a:r>
              <a:rPr lang="en-US" sz="1200" err="1"/>
              <a:t>каждого</a:t>
            </a:r>
            <a:r>
              <a:rPr lang="en-US" sz="1200" dirty="0"/>
              <a:t> </a:t>
            </a:r>
            <a:r>
              <a:rPr lang="en-US" sz="1200" err="1"/>
              <a:t>интервьюируемого</a:t>
            </a:r>
            <a:r>
              <a:rPr lang="en-US" sz="1200" dirty="0"/>
              <a:t>; </a:t>
            </a:r>
            <a:r>
              <a:rPr lang="en-US" sz="1200" err="1"/>
              <a:t>интервью</a:t>
            </a:r>
            <a:r>
              <a:rPr lang="en-US" sz="1200" dirty="0"/>
              <a:t> </a:t>
            </a:r>
            <a:r>
              <a:rPr lang="en-US" sz="1200" err="1"/>
              <a:t>были</a:t>
            </a:r>
            <a:r>
              <a:rPr lang="en-US" sz="1200" dirty="0"/>
              <a:t> </a:t>
            </a:r>
            <a:r>
              <a:rPr lang="en-US" sz="1200" err="1"/>
              <a:t>расшифрованы</a:t>
            </a:r>
            <a:r>
              <a:rPr lang="en-US" sz="1200" dirty="0"/>
              <a:t>; </a:t>
            </a:r>
            <a:r>
              <a:rPr lang="en-US" sz="1200" err="1"/>
              <a:t>стенограммы</a:t>
            </a:r>
            <a:r>
              <a:rPr lang="en-US" sz="1200" dirty="0"/>
              <a:t> </a:t>
            </a:r>
            <a:r>
              <a:rPr lang="en-US" sz="1200" err="1"/>
              <a:t>прочитаны</a:t>
            </a:r>
            <a:r>
              <a:rPr lang="en-US" sz="1200" dirty="0"/>
              <a:t> </a:t>
            </a:r>
            <a:r>
              <a:rPr lang="en-US" sz="1200" err="1"/>
              <a:t>несколько</a:t>
            </a:r>
            <a:r>
              <a:rPr lang="en-US" sz="1200" dirty="0"/>
              <a:t> </a:t>
            </a:r>
            <a:r>
              <a:rPr lang="en-US" sz="1200" err="1"/>
              <a:t>раз</a:t>
            </a:r>
            <a:r>
              <a:rPr lang="en-US" sz="1200" dirty="0"/>
              <a:t>; </a:t>
            </a:r>
            <a:r>
              <a:rPr lang="en-US" sz="1200" err="1"/>
              <a:t>идентифицировано</a:t>
            </a:r>
            <a:r>
              <a:rPr lang="en-US" sz="1200" dirty="0"/>
              <a:t> 3 </a:t>
            </a:r>
            <a:r>
              <a:rPr lang="en-US" sz="1200" err="1"/>
              <a:t>опыта</a:t>
            </a:r>
            <a:r>
              <a:rPr lang="en-US" sz="1200" dirty="0"/>
              <a:t> (с </a:t>
            </a:r>
            <a:r>
              <a:rPr lang="en-US" sz="1200" err="1"/>
              <a:t>цитатами</a:t>
            </a:r>
            <a:r>
              <a:rPr lang="en-US" sz="1200" dirty="0"/>
              <a:t>)</a:t>
            </a:r>
            <a:endParaRPr lang="en-US" sz="1200">
              <a:cs typeface="Calibri"/>
            </a:endParaRPr>
          </a:p>
          <a:p>
            <a:pPr marL="91440" indent="-91440">
              <a:lnSpc>
                <a:spcPct val="70000"/>
              </a:lnSpc>
              <a:spcBef>
                <a:spcPts val="1200"/>
              </a:spcBef>
              <a:spcAft>
                <a:spcPts val="200"/>
              </a:spcAft>
              <a:buClr>
                <a:schemeClr val="accent1"/>
              </a:buClr>
              <a:buSzPct val="100000"/>
              <a:buFont typeface="Calibri" panose="020F0502020204030204" pitchFamily="34" charset="0"/>
              <a:buChar char=" "/>
            </a:pPr>
            <a:r>
              <a:rPr lang="en-US" sz="1200" dirty="0"/>
              <a:t>С </a:t>
            </a:r>
            <a:r>
              <a:rPr lang="en-US" sz="1200" b="1" dirty="0" err="1">
                <a:solidFill>
                  <a:srgbClr val="FF0000"/>
                </a:solidFill>
              </a:rPr>
              <a:t>материалом</a:t>
            </a:r>
            <a:r>
              <a:rPr lang="en-US" sz="1200" b="1" dirty="0">
                <a:solidFill>
                  <a:srgbClr val="FF0000"/>
                </a:solidFill>
              </a:rPr>
              <a:t> </a:t>
            </a:r>
            <a:r>
              <a:rPr lang="en-US" sz="1200" b="1" dirty="0" err="1">
                <a:solidFill>
                  <a:srgbClr val="FF0000"/>
                </a:solidFill>
              </a:rPr>
              <a:t>инструментария</a:t>
            </a:r>
            <a:r>
              <a:rPr lang="en-US" sz="1200" dirty="0"/>
              <a:t> → </a:t>
            </a:r>
            <a:r>
              <a:rPr lang="en-US" sz="1200" dirty="0" err="1"/>
              <a:t>можно</a:t>
            </a:r>
            <a:r>
              <a:rPr lang="en-US" sz="1200" dirty="0"/>
              <a:t> </a:t>
            </a:r>
            <a:r>
              <a:rPr lang="en-US" sz="1200" dirty="0" err="1"/>
              <a:t>собрать</a:t>
            </a:r>
            <a:r>
              <a:rPr lang="en-US" sz="1200" dirty="0"/>
              <a:t> </a:t>
            </a:r>
            <a:r>
              <a:rPr lang="en-US" sz="1200" b="1" dirty="0" err="1">
                <a:solidFill>
                  <a:srgbClr val="FF0000"/>
                </a:solidFill>
              </a:rPr>
              <a:t>более</a:t>
            </a:r>
            <a:r>
              <a:rPr lang="en-US" sz="1200" b="1" dirty="0">
                <a:solidFill>
                  <a:srgbClr val="FF0000"/>
                </a:solidFill>
              </a:rPr>
              <a:t> </a:t>
            </a:r>
            <a:r>
              <a:rPr lang="en-US" sz="1200" b="1" dirty="0" err="1">
                <a:solidFill>
                  <a:srgbClr val="FF0000"/>
                </a:solidFill>
              </a:rPr>
              <a:t>подробные</a:t>
            </a:r>
            <a:r>
              <a:rPr lang="en-US" sz="1200" dirty="0"/>
              <a:t> </a:t>
            </a:r>
            <a:r>
              <a:rPr lang="en-US" sz="1200" dirty="0" err="1"/>
              <a:t>данные</a:t>
            </a:r>
            <a:r>
              <a:rPr lang="en-US" sz="1200" dirty="0"/>
              <a:t>.</a:t>
            </a:r>
            <a:endParaRPr lang="en-US" sz="1200">
              <a:cs typeface="Calibri"/>
            </a:endParaRPr>
          </a:p>
        </p:txBody>
      </p:sp>
      <p:pic>
        <p:nvPicPr>
          <p:cNvPr id="8" name="Рисунок 7">
            <a:extLst>
              <a:ext uri="{FF2B5EF4-FFF2-40B4-BE49-F238E27FC236}">
                <a16:creationId xmlns:a16="http://schemas.microsoft.com/office/drawing/2014/main" id="{833D1AE5-B489-E700-C8AF-150F23B92C9E}"/>
              </a:ext>
            </a:extLst>
          </p:cNvPr>
          <p:cNvPicPr>
            <a:picLocks noChangeAspect="1"/>
          </p:cNvPicPr>
          <p:nvPr/>
        </p:nvPicPr>
        <p:blipFill rotWithShape="1">
          <a:blip r:embed="rId3">
            <a:extLst>
              <a:ext uri="{28A0092B-C50C-407E-A947-70E740481C1C}">
                <a14:useLocalDpi xmlns:a14="http://schemas.microsoft.com/office/drawing/2010/main" val="0"/>
              </a:ext>
            </a:extLst>
          </a:blip>
          <a:srcRect l="36127" t="30823" r="12402" b="18823"/>
          <a:stretch/>
        </p:blipFill>
        <p:spPr>
          <a:xfrm>
            <a:off x="9413954" y="27441"/>
            <a:ext cx="2629065" cy="1607486"/>
          </a:xfrm>
          <a:prstGeom prst="rect">
            <a:avLst/>
          </a:prstGeom>
        </p:spPr>
      </p:pic>
      <p:sp>
        <p:nvSpPr>
          <p:cNvPr id="6" name="Ovaal 5"/>
          <p:cNvSpPr/>
          <p:nvPr/>
        </p:nvSpPr>
        <p:spPr>
          <a:xfrm>
            <a:off x="10769923" y="317833"/>
            <a:ext cx="407719" cy="11551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1921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13668" y="776715"/>
            <a:ext cx="7751540" cy="808963"/>
          </a:xfrm>
        </p:spPr>
        <p:txBody>
          <a:bodyPr>
            <a:noAutofit/>
          </a:bodyPr>
          <a:lstStyle/>
          <a:p>
            <a:r>
              <a:rPr lang="en-US" sz="2000" b="1" dirty="0">
                <a:solidFill>
                  <a:srgbClr val="FF0000"/>
                </a:solidFill>
                <a:latin typeface="Calibri"/>
                <a:cs typeface="Calibri"/>
              </a:rPr>
              <a:t>Evaluate the patient journey for integrated service design</a:t>
            </a:r>
            <a:r>
              <a:rPr lang="kk-KZ" sz="2000" b="1" dirty="0">
                <a:solidFill>
                  <a:srgbClr val="FF0000"/>
                </a:solidFill>
                <a:latin typeface="Calibri"/>
                <a:cs typeface="Calibri"/>
              </a:rPr>
              <a:t>/</a:t>
            </a:r>
            <a:br>
              <a:rPr lang="kk-KZ" sz="2000" b="1" dirty="0">
                <a:latin typeface="Calibri"/>
              </a:rPr>
            </a:br>
            <a:r>
              <a:rPr lang="ru-RU" sz="2000" b="1" dirty="0">
                <a:solidFill>
                  <a:schemeClr val="tx1"/>
                </a:solidFill>
                <a:latin typeface="Calibri"/>
                <a:cs typeface="Calibri"/>
              </a:rPr>
              <a:t>Оцените путь пациента для проектирования интегрированных услуг</a:t>
            </a:r>
            <a:endParaRPr lang="nl-NL" sz="2000" b="1">
              <a:solidFill>
                <a:schemeClr val="tx1"/>
              </a:solidFill>
              <a:latin typeface="Calibri"/>
              <a:cs typeface="Calibri"/>
            </a:endParaRPr>
          </a:p>
        </p:txBody>
      </p:sp>
      <p:sp>
        <p:nvSpPr>
          <p:cNvPr id="3" name="Tijdelijke aanduiding voor inhoud 2"/>
          <p:cNvSpPr>
            <a:spLocks noGrp="1"/>
          </p:cNvSpPr>
          <p:nvPr>
            <p:ph idx="1"/>
          </p:nvPr>
        </p:nvSpPr>
        <p:spPr>
          <a:xfrm>
            <a:off x="79145" y="1750218"/>
            <a:ext cx="3373010" cy="4023360"/>
          </a:xfrm>
        </p:spPr>
        <p:txBody>
          <a:bodyPr>
            <a:normAutofit fontScale="47500" lnSpcReduction="20000"/>
          </a:bodyPr>
          <a:lstStyle/>
          <a:p>
            <a:r>
              <a:rPr lang="nl-NL" b="1" dirty="0">
                <a:solidFill>
                  <a:srgbClr val="FF0000"/>
                </a:solidFill>
              </a:rPr>
              <a:t>Activity 4: VALIDATION of </a:t>
            </a:r>
            <a:r>
              <a:rPr lang="nl-NL" b="1" dirty="0" err="1">
                <a:solidFill>
                  <a:srgbClr val="FF0000"/>
                </a:solidFill>
              </a:rPr>
              <a:t>the</a:t>
            </a:r>
            <a:r>
              <a:rPr lang="nl-NL" b="1" dirty="0">
                <a:solidFill>
                  <a:srgbClr val="FF0000"/>
                </a:solidFill>
              </a:rPr>
              <a:t> </a:t>
            </a:r>
            <a:r>
              <a:rPr lang="nl-NL" b="1" dirty="0" err="1">
                <a:solidFill>
                  <a:srgbClr val="FF0000"/>
                </a:solidFill>
              </a:rPr>
              <a:t>Journey</a:t>
            </a:r>
            <a:endParaRPr lang="nl-NL" b="1" dirty="0">
              <a:solidFill>
                <a:srgbClr val="FF0000"/>
              </a:solidFill>
            </a:endParaRPr>
          </a:p>
          <a:p>
            <a:r>
              <a:rPr lang="en-US" dirty="0"/>
              <a:t>The final version of the patient journey was designed after several validation discussions</a:t>
            </a:r>
          </a:p>
          <a:p>
            <a:r>
              <a:rPr lang="en-US" dirty="0"/>
              <a:t>First Validation discussion with the </a:t>
            </a:r>
            <a:r>
              <a:rPr lang="en-US" b="1" u="sng" dirty="0">
                <a:solidFill>
                  <a:srgbClr val="FF0000"/>
                </a:solidFill>
              </a:rPr>
              <a:t>patients</a:t>
            </a:r>
            <a:r>
              <a:rPr lang="en-US" dirty="0">
                <a:solidFill>
                  <a:srgbClr val="FF0000"/>
                </a:solidFill>
              </a:rPr>
              <a:t>; </a:t>
            </a:r>
          </a:p>
          <a:p>
            <a:r>
              <a:rPr lang="en-US" dirty="0"/>
              <a:t>Then with care providers, </a:t>
            </a:r>
            <a:r>
              <a:rPr lang="en-US" b="1" u="sng" dirty="0">
                <a:solidFill>
                  <a:srgbClr val="FF0000"/>
                </a:solidFill>
              </a:rPr>
              <a:t>the nurses</a:t>
            </a:r>
            <a:r>
              <a:rPr lang="en-US" dirty="0">
                <a:solidFill>
                  <a:srgbClr val="FF0000"/>
                </a:solidFill>
              </a:rPr>
              <a:t> </a:t>
            </a:r>
            <a:r>
              <a:rPr lang="en-US" dirty="0"/>
              <a:t>on duty, the </a:t>
            </a:r>
            <a:r>
              <a:rPr lang="en-US" b="1" u="sng" dirty="0">
                <a:solidFill>
                  <a:srgbClr val="FF0000"/>
                </a:solidFill>
              </a:rPr>
              <a:t>team leader </a:t>
            </a:r>
            <a:r>
              <a:rPr lang="en-US" dirty="0">
                <a:solidFill>
                  <a:srgbClr val="FF0000"/>
                </a:solidFill>
              </a:rPr>
              <a:t>&amp; </a:t>
            </a:r>
            <a:r>
              <a:rPr lang="en-US" b="1" u="sng" dirty="0">
                <a:solidFill>
                  <a:srgbClr val="FF0000"/>
                </a:solidFill>
              </a:rPr>
              <a:t>department manager</a:t>
            </a:r>
            <a:r>
              <a:rPr lang="en-US" dirty="0"/>
              <a:t>. </a:t>
            </a:r>
          </a:p>
          <a:p>
            <a:r>
              <a:rPr lang="en-US" dirty="0"/>
              <a:t>During discussions, the </a:t>
            </a:r>
            <a:r>
              <a:rPr lang="en-US" b="1" dirty="0">
                <a:solidFill>
                  <a:srgbClr val="FF0000"/>
                </a:solidFill>
              </a:rPr>
              <a:t>designed version of the patient journey</a:t>
            </a:r>
            <a:r>
              <a:rPr lang="en-US" dirty="0"/>
              <a:t> was shown to</a:t>
            </a:r>
          </a:p>
          <a:p>
            <a:r>
              <a:rPr lang="en-US" dirty="0"/>
              <a:t>stimulate </a:t>
            </a:r>
            <a:r>
              <a:rPr lang="en-US" b="1" dirty="0">
                <a:solidFill>
                  <a:srgbClr val="FF0000"/>
                </a:solidFill>
              </a:rPr>
              <a:t>feedback, validate the insights and improvement options</a:t>
            </a:r>
            <a:r>
              <a:rPr lang="en-US" dirty="0"/>
              <a:t>. </a:t>
            </a:r>
          </a:p>
          <a:p>
            <a:r>
              <a:rPr lang="en-US" dirty="0"/>
              <a:t>Based on this, the </a:t>
            </a:r>
            <a:r>
              <a:rPr lang="en-US" b="1" dirty="0">
                <a:solidFill>
                  <a:srgbClr val="FF0000"/>
                </a:solidFill>
              </a:rPr>
              <a:t>validated journey was designed</a:t>
            </a:r>
          </a:p>
          <a:p>
            <a:r>
              <a:rPr lang="en-US" b="1" dirty="0">
                <a:solidFill>
                  <a:srgbClr val="FF0000"/>
                </a:solidFill>
              </a:rPr>
              <a:t>We added: a top layer timeline </a:t>
            </a:r>
            <a:r>
              <a:rPr lang="en-US" dirty="0"/>
              <a:t>that details how long every service activity takes</a:t>
            </a:r>
          </a:p>
          <a:p>
            <a:r>
              <a:rPr lang="en-US" dirty="0"/>
              <a:t>and clearly defines the parts where people had nothing to do.</a:t>
            </a:r>
          </a:p>
          <a:p>
            <a:r>
              <a:rPr lang="en-US" b="1" dirty="0">
                <a:solidFill>
                  <a:srgbClr val="FF0000"/>
                </a:solidFill>
              </a:rPr>
              <a:t>We added: a bottom layer: an emotional line of the experience </a:t>
            </a:r>
            <a:r>
              <a:rPr lang="en-US" dirty="0">
                <a:solidFill>
                  <a:srgbClr val="FF0000"/>
                </a:solidFill>
              </a:rPr>
              <a:t>of</a:t>
            </a:r>
          </a:p>
          <a:p>
            <a:r>
              <a:rPr lang="en-US" dirty="0"/>
              <a:t>the service, giving a clear view of what patients liked and disliked. </a:t>
            </a:r>
            <a:endParaRPr lang="nl-NL" dirty="0"/>
          </a:p>
        </p:txBody>
      </p:sp>
      <p:sp>
        <p:nvSpPr>
          <p:cNvPr id="4" name="Прямоугольник 3"/>
          <p:cNvSpPr/>
          <p:nvPr/>
        </p:nvSpPr>
        <p:spPr>
          <a:xfrm>
            <a:off x="7855131" y="1820021"/>
            <a:ext cx="4336869" cy="4093428"/>
          </a:xfrm>
          <a:prstGeom prst="rect">
            <a:avLst/>
          </a:prstGeom>
        </p:spPr>
        <p:txBody>
          <a:bodyPr wrap="square" lIns="91440" tIns="45720" rIns="91440" bIns="45720" anchor="t">
            <a:spAutoFit/>
          </a:bodyPr>
          <a:lstStyle/>
          <a:p>
            <a:r>
              <a:rPr lang="en-US" sz="1000" b="1" dirty="0">
                <a:solidFill>
                  <a:srgbClr val="FF0000"/>
                </a:solidFill>
              </a:rPr>
              <a:t>Мероприятие 4: ВАЛИДАЦИЯ </a:t>
            </a:r>
            <a:r>
              <a:rPr lang="en-US" sz="1000" b="1" dirty="0" err="1">
                <a:solidFill>
                  <a:srgbClr val="FF0000"/>
                </a:solidFill>
              </a:rPr>
              <a:t>путешествия</a:t>
            </a:r>
            <a:endParaRPr lang="en-US" sz="1000" b="1" dirty="0">
              <a:solidFill>
                <a:srgbClr val="FF0000"/>
              </a:solidFill>
              <a:cs typeface="Calibri"/>
            </a:endParaRPr>
          </a:p>
          <a:p>
            <a:r>
              <a:rPr lang="en-US" sz="1000" dirty="0" err="1"/>
              <a:t>Окончательная</a:t>
            </a:r>
            <a:r>
              <a:rPr lang="en-US" sz="1000" dirty="0"/>
              <a:t> </a:t>
            </a:r>
            <a:r>
              <a:rPr lang="en-US" sz="1000" dirty="0" err="1"/>
              <a:t>версия</a:t>
            </a:r>
            <a:r>
              <a:rPr lang="en-US" sz="1000" dirty="0"/>
              <a:t> </a:t>
            </a:r>
            <a:r>
              <a:rPr lang="en-US" sz="1000" dirty="0" err="1"/>
              <a:t>путешествия</a:t>
            </a:r>
            <a:r>
              <a:rPr lang="en-US" sz="1000" dirty="0"/>
              <a:t> </a:t>
            </a:r>
            <a:r>
              <a:rPr lang="en-US" sz="1000" dirty="0" err="1"/>
              <a:t>пациента</a:t>
            </a:r>
            <a:r>
              <a:rPr lang="en-US" sz="1000" dirty="0"/>
              <a:t> </a:t>
            </a:r>
            <a:r>
              <a:rPr lang="en-US" sz="1000" dirty="0" err="1"/>
              <a:t>была</a:t>
            </a:r>
            <a:r>
              <a:rPr lang="en-US" sz="1000" dirty="0"/>
              <a:t> </a:t>
            </a:r>
            <a:r>
              <a:rPr lang="en-US" sz="1000" dirty="0" err="1"/>
              <a:t>разработана</a:t>
            </a:r>
            <a:r>
              <a:rPr lang="en-US" sz="1000" dirty="0"/>
              <a:t> </a:t>
            </a:r>
            <a:r>
              <a:rPr lang="en-US" sz="1000" dirty="0" err="1"/>
              <a:t>после</a:t>
            </a:r>
            <a:r>
              <a:rPr lang="en-US" sz="1000" dirty="0"/>
              <a:t> </a:t>
            </a:r>
            <a:r>
              <a:rPr lang="en-US" sz="1000" dirty="0" err="1"/>
              <a:t>нескольких</a:t>
            </a:r>
            <a:r>
              <a:rPr lang="en-US" sz="1000" dirty="0"/>
              <a:t> </a:t>
            </a:r>
            <a:r>
              <a:rPr lang="en-US" sz="1000" dirty="0" err="1"/>
              <a:t>обсуждений</a:t>
            </a:r>
            <a:r>
              <a:rPr lang="en-US" sz="1000" dirty="0"/>
              <a:t> </a:t>
            </a:r>
            <a:r>
              <a:rPr lang="en-US" sz="1000" dirty="0" err="1"/>
              <a:t>валидации</a:t>
            </a:r>
            <a:r>
              <a:rPr lang="en-US" sz="1000" dirty="0"/>
              <a:t>.</a:t>
            </a:r>
            <a:endParaRPr lang="en-US" sz="1000">
              <a:cs typeface="Calibri"/>
            </a:endParaRPr>
          </a:p>
          <a:p>
            <a:endParaRPr lang="en-US" sz="1000" dirty="0">
              <a:cs typeface="Calibri"/>
            </a:endParaRPr>
          </a:p>
          <a:p>
            <a:r>
              <a:rPr lang="en-US" sz="1000" dirty="0" err="1"/>
              <a:t>Обсуждение</a:t>
            </a:r>
            <a:r>
              <a:rPr lang="en-US" sz="1000" dirty="0"/>
              <a:t> </a:t>
            </a:r>
            <a:r>
              <a:rPr lang="en-US" sz="1000" dirty="0" err="1"/>
              <a:t>первой</a:t>
            </a:r>
            <a:r>
              <a:rPr lang="en-US" sz="1000" dirty="0"/>
              <a:t> </a:t>
            </a:r>
            <a:r>
              <a:rPr lang="en-US" sz="1000" dirty="0" err="1"/>
              <a:t>валидации</a:t>
            </a:r>
            <a:r>
              <a:rPr lang="en-US" sz="1000" dirty="0"/>
              <a:t> с </a:t>
            </a:r>
            <a:r>
              <a:rPr lang="en-US" sz="1000" b="1" u="sng" dirty="0" err="1">
                <a:solidFill>
                  <a:srgbClr val="FF0000"/>
                </a:solidFill>
              </a:rPr>
              <a:t>пациентами</a:t>
            </a:r>
            <a:r>
              <a:rPr lang="en-US" sz="1000" b="1" u="sng" dirty="0">
                <a:solidFill>
                  <a:srgbClr val="FF0000"/>
                </a:solidFill>
              </a:rPr>
              <a:t>;</a:t>
            </a:r>
            <a:endParaRPr lang="en-US" sz="1000" u="sng">
              <a:solidFill>
                <a:srgbClr val="000000"/>
              </a:solidFill>
              <a:cs typeface="Calibri"/>
            </a:endParaRPr>
          </a:p>
          <a:p>
            <a:endParaRPr lang="en-US" sz="1000" dirty="0">
              <a:cs typeface="Calibri"/>
            </a:endParaRPr>
          </a:p>
          <a:p>
            <a:r>
              <a:rPr lang="en-US" sz="1000" dirty="0" err="1"/>
              <a:t>Затем</a:t>
            </a:r>
            <a:r>
              <a:rPr lang="en-US" sz="1000" dirty="0"/>
              <a:t> с </a:t>
            </a:r>
            <a:r>
              <a:rPr lang="en-US" sz="1000" dirty="0" err="1"/>
              <a:t>медицинскими</a:t>
            </a:r>
            <a:r>
              <a:rPr lang="en-US" sz="1000" dirty="0"/>
              <a:t> </a:t>
            </a:r>
            <a:r>
              <a:rPr lang="en-US" sz="1000" dirty="0" err="1"/>
              <a:t>работниками</a:t>
            </a:r>
            <a:r>
              <a:rPr lang="en-US" sz="1000" dirty="0"/>
              <a:t>, </a:t>
            </a:r>
            <a:r>
              <a:rPr lang="en-US" sz="1000" b="1" u="sng" dirty="0" err="1">
                <a:solidFill>
                  <a:srgbClr val="FF0000"/>
                </a:solidFill>
              </a:rPr>
              <a:t>дежурными</a:t>
            </a:r>
            <a:r>
              <a:rPr lang="en-US" sz="1000" b="1" u="sng" dirty="0">
                <a:solidFill>
                  <a:srgbClr val="FF0000"/>
                </a:solidFill>
              </a:rPr>
              <a:t> </a:t>
            </a:r>
            <a:r>
              <a:rPr lang="en-US" sz="1000" b="1" u="sng" dirty="0" err="1">
                <a:solidFill>
                  <a:srgbClr val="FF0000"/>
                </a:solidFill>
              </a:rPr>
              <a:t>медсестрами</a:t>
            </a:r>
            <a:r>
              <a:rPr lang="en-US" sz="1000" b="1" u="sng" dirty="0">
                <a:solidFill>
                  <a:srgbClr val="FF0000"/>
                </a:solidFill>
              </a:rPr>
              <a:t>,</a:t>
            </a:r>
            <a:r>
              <a:rPr lang="en-US" sz="1000" dirty="0"/>
              <a:t> </a:t>
            </a:r>
            <a:r>
              <a:rPr lang="en-US" sz="1000" b="1" u="sng" dirty="0" err="1">
                <a:solidFill>
                  <a:srgbClr val="FF0000"/>
                </a:solidFill>
              </a:rPr>
              <a:t>лидерами</a:t>
            </a:r>
            <a:r>
              <a:rPr lang="en-US" sz="1000" b="1" u="sng" dirty="0">
                <a:solidFill>
                  <a:srgbClr val="FF0000"/>
                </a:solidFill>
              </a:rPr>
              <a:t> </a:t>
            </a:r>
            <a:r>
              <a:rPr lang="en-US" sz="1000" b="1" u="sng" dirty="0" err="1">
                <a:solidFill>
                  <a:srgbClr val="FF0000"/>
                </a:solidFill>
              </a:rPr>
              <a:t>группы</a:t>
            </a:r>
            <a:r>
              <a:rPr lang="en-US" sz="1000" b="1" u="sng" dirty="0">
                <a:solidFill>
                  <a:srgbClr val="FF0000"/>
                </a:solidFill>
              </a:rPr>
              <a:t> и </a:t>
            </a:r>
            <a:r>
              <a:rPr lang="en-US" sz="1000" b="1" u="sng" dirty="0" err="1">
                <a:solidFill>
                  <a:srgbClr val="FF0000"/>
                </a:solidFill>
              </a:rPr>
              <a:t>менеджером</a:t>
            </a:r>
            <a:r>
              <a:rPr lang="en-US" sz="1000" b="1" u="sng" dirty="0">
                <a:solidFill>
                  <a:srgbClr val="FF0000"/>
                </a:solidFill>
              </a:rPr>
              <a:t> (</a:t>
            </a:r>
            <a:r>
              <a:rPr lang="en-US" sz="1000" b="1" u="sng" dirty="0" err="1">
                <a:solidFill>
                  <a:srgbClr val="FF0000"/>
                </a:solidFill>
              </a:rPr>
              <a:t>заведующим</a:t>
            </a:r>
            <a:r>
              <a:rPr lang="en-US" sz="1000" b="1" u="sng" dirty="0">
                <a:solidFill>
                  <a:srgbClr val="FF0000"/>
                </a:solidFill>
              </a:rPr>
              <a:t>) </a:t>
            </a:r>
            <a:r>
              <a:rPr lang="en-US" sz="1000" b="1" u="sng" dirty="0" err="1">
                <a:solidFill>
                  <a:srgbClr val="FF0000"/>
                </a:solidFill>
              </a:rPr>
              <a:t>отделения</a:t>
            </a:r>
            <a:r>
              <a:rPr lang="en-US" sz="1000" b="1" u="sng" dirty="0">
                <a:solidFill>
                  <a:srgbClr val="FF0000"/>
                </a:solidFill>
              </a:rPr>
              <a:t>.</a:t>
            </a:r>
            <a:endParaRPr lang="en-US" sz="1000" b="1" u="sng">
              <a:solidFill>
                <a:srgbClr val="FF0000"/>
              </a:solidFill>
              <a:cs typeface="Calibri"/>
            </a:endParaRPr>
          </a:p>
          <a:p>
            <a:endParaRPr lang="en-US" sz="1000" dirty="0">
              <a:cs typeface="Calibri"/>
            </a:endParaRPr>
          </a:p>
          <a:p>
            <a:r>
              <a:rPr lang="en-US" sz="1000" dirty="0"/>
              <a:t>В </a:t>
            </a:r>
            <a:r>
              <a:rPr lang="en-US" sz="1000" dirty="0" err="1"/>
              <a:t>ходе</a:t>
            </a:r>
            <a:r>
              <a:rPr lang="en-US" sz="1000" dirty="0"/>
              <a:t> </a:t>
            </a:r>
            <a:r>
              <a:rPr lang="en-US" sz="1000" dirty="0" err="1"/>
              <a:t>обсуждений</a:t>
            </a:r>
            <a:r>
              <a:rPr lang="en-US" sz="1000" dirty="0"/>
              <a:t> </a:t>
            </a:r>
            <a:r>
              <a:rPr lang="en-US" sz="1000" dirty="0" err="1"/>
              <a:t>был</a:t>
            </a:r>
            <a:r>
              <a:rPr lang="en-US" sz="1000" dirty="0"/>
              <a:t> </a:t>
            </a:r>
            <a:r>
              <a:rPr lang="en-US" sz="1000" dirty="0" err="1"/>
              <a:t>показан</a:t>
            </a:r>
            <a:r>
              <a:rPr lang="en-US" sz="1000" dirty="0"/>
              <a:t> </a:t>
            </a:r>
            <a:r>
              <a:rPr lang="en-US" sz="1000" b="1" dirty="0" err="1">
                <a:solidFill>
                  <a:srgbClr val="FF0000"/>
                </a:solidFill>
              </a:rPr>
              <a:t>разработанный</a:t>
            </a:r>
            <a:r>
              <a:rPr lang="en-US" sz="1000" b="1" dirty="0">
                <a:solidFill>
                  <a:srgbClr val="FF0000"/>
                </a:solidFill>
              </a:rPr>
              <a:t> </a:t>
            </a:r>
            <a:r>
              <a:rPr lang="en-US" sz="1000" b="1" dirty="0" err="1">
                <a:solidFill>
                  <a:srgbClr val="FF0000"/>
                </a:solidFill>
              </a:rPr>
              <a:t>вариант</a:t>
            </a:r>
            <a:r>
              <a:rPr lang="en-US" sz="1000" b="1" dirty="0">
                <a:solidFill>
                  <a:srgbClr val="FF0000"/>
                </a:solidFill>
              </a:rPr>
              <a:t> </a:t>
            </a:r>
            <a:r>
              <a:rPr lang="en-US" sz="1000" b="1" dirty="0" err="1">
                <a:solidFill>
                  <a:srgbClr val="FF0000"/>
                </a:solidFill>
              </a:rPr>
              <a:t>путешествия</a:t>
            </a:r>
            <a:r>
              <a:rPr lang="en-US" sz="1000" dirty="0"/>
              <a:t> </a:t>
            </a:r>
            <a:r>
              <a:rPr lang="en-US" sz="1000" dirty="0" err="1"/>
              <a:t>пациента</a:t>
            </a:r>
            <a:r>
              <a:rPr lang="en-US" sz="1000" dirty="0"/>
              <a:t> </a:t>
            </a:r>
            <a:r>
              <a:rPr lang="en-US" sz="1000" dirty="0" err="1"/>
              <a:t>чтобы</a:t>
            </a:r>
            <a:endParaRPr lang="en-US" sz="1000">
              <a:cs typeface="Calibri"/>
            </a:endParaRPr>
          </a:p>
          <a:p>
            <a:endParaRPr lang="en-US" sz="1000" dirty="0">
              <a:cs typeface="Calibri"/>
            </a:endParaRPr>
          </a:p>
          <a:p>
            <a:r>
              <a:rPr lang="en-US" sz="1000" dirty="0" err="1"/>
              <a:t>стимулировать</a:t>
            </a:r>
            <a:r>
              <a:rPr lang="en-US" sz="1000" dirty="0"/>
              <a:t> </a:t>
            </a:r>
            <a:r>
              <a:rPr lang="en-US" sz="1000" b="1" dirty="0" err="1">
                <a:solidFill>
                  <a:srgbClr val="FF0000"/>
                </a:solidFill>
              </a:rPr>
              <a:t>обратную</a:t>
            </a:r>
            <a:r>
              <a:rPr lang="en-US" sz="1000" b="1" dirty="0">
                <a:solidFill>
                  <a:srgbClr val="FF0000"/>
                </a:solidFill>
              </a:rPr>
              <a:t> </a:t>
            </a:r>
            <a:r>
              <a:rPr lang="en-US" sz="1000" b="1" dirty="0" err="1">
                <a:solidFill>
                  <a:srgbClr val="FF0000"/>
                </a:solidFill>
              </a:rPr>
              <a:t>связь</a:t>
            </a:r>
            <a:r>
              <a:rPr lang="en-US" sz="1000" b="1" dirty="0">
                <a:solidFill>
                  <a:srgbClr val="FF0000"/>
                </a:solidFill>
              </a:rPr>
              <a:t>, </a:t>
            </a:r>
            <a:r>
              <a:rPr lang="en-US" sz="1000" b="1" dirty="0" err="1">
                <a:solidFill>
                  <a:srgbClr val="FF0000"/>
                </a:solidFill>
              </a:rPr>
              <a:t>валидизировать</a:t>
            </a:r>
            <a:r>
              <a:rPr lang="en-US" sz="1000" b="1" dirty="0">
                <a:solidFill>
                  <a:srgbClr val="FF0000"/>
                </a:solidFill>
              </a:rPr>
              <a:t> </a:t>
            </a:r>
            <a:r>
              <a:rPr lang="en-US" sz="1000" b="1" dirty="0" err="1">
                <a:solidFill>
                  <a:srgbClr val="FF0000"/>
                </a:solidFill>
              </a:rPr>
              <a:t>выводы</a:t>
            </a:r>
            <a:r>
              <a:rPr lang="en-US" sz="1000" b="1" dirty="0">
                <a:solidFill>
                  <a:srgbClr val="FF0000"/>
                </a:solidFill>
              </a:rPr>
              <a:t> и </a:t>
            </a:r>
            <a:r>
              <a:rPr lang="en-US" sz="1000" b="1" dirty="0" err="1">
                <a:solidFill>
                  <a:srgbClr val="FF0000"/>
                </a:solidFill>
              </a:rPr>
              <a:t>варианты</a:t>
            </a:r>
            <a:r>
              <a:rPr lang="en-US" sz="1000" b="1" dirty="0">
                <a:solidFill>
                  <a:srgbClr val="FF0000"/>
                </a:solidFill>
              </a:rPr>
              <a:t> </a:t>
            </a:r>
            <a:r>
              <a:rPr lang="en-US" sz="1000" b="1" dirty="0" err="1">
                <a:solidFill>
                  <a:srgbClr val="FF0000"/>
                </a:solidFill>
              </a:rPr>
              <a:t>улучшения</a:t>
            </a:r>
            <a:r>
              <a:rPr lang="en-US" sz="1000" b="1" dirty="0">
                <a:solidFill>
                  <a:srgbClr val="FF0000"/>
                </a:solidFill>
              </a:rPr>
              <a:t>.</a:t>
            </a:r>
            <a:endParaRPr lang="en-US" sz="1000" b="1">
              <a:solidFill>
                <a:srgbClr val="FF0000"/>
              </a:solidFill>
              <a:cs typeface="Calibri"/>
            </a:endParaRPr>
          </a:p>
          <a:p>
            <a:endParaRPr lang="en-US" sz="1000" b="1" dirty="0">
              <a:solidFill>
                <a:srgbClr val="FF0000"/>
              </a:solidFill>
              <a:cs typeface="Calibri"/>
            </a:endParaRPr>
          </a:p>
          <a:p>
            <a:r>
              <a:rPr lang="en-US" sz="1000" dirty="0" err="1"/>
              <a:t>На</a:t>
            </a:r>
            <a:r>
              <a:rPr lang="en-US" sz="1000" dirty="0"/>
              <a:t> </a:t>
            </a:r>
            <a:r>
              <a:rPr lang="en-US" sz="1000" dirty="0" err="1"/>
              <a:t>основе</a:t>
            </a:r>
            <a:r>
              <a:rPr lang="en-US" sz="1000" dirty="0"/>
              <a:t> </a:t>
            </a:r>
            <a:r>
              <a:rPr lang="en-US" sz="1000" dirty="0" err="1"/>
              <a:t>этого</a:t>
            </a:r>
            <a:r>
              <a:rPr lang="en-US" sz="1000" dirty="0"/>
              <a:t> </a:t>
            </a:r>
            <a:r>
              <a:rPr lang="en-US" sz="1000" dirty="0" err="1"/>
              <a:t>было</a:t>
            </a:r>
            <a:r>
              <a:rPr lang="en-US" sz="1000" dirty="0"/>
              <a:t> </a:t>
            </a:r>
            <a:r>
              <a:rPr lang="en-US" sz="1000" dirty="0" err="1"/>
              <a:t>разработано</a:t>
            </a:r>
            <a:r>
              <a:rPr lang="en-US" sz="1000" dirty="0"/>
              <a:t> </a:t>
            </a:r>
            <a:r>
              <a:rPr lang="en-US" sz="1000" b="1" dirty="0" err="1">
                <a:solidFill>
                  <a:srgbClr val="FF0000"/>
                </a:solidFill>
              </a:rPr>
              <a:t>валидизированное</a:t>
            </a:r>
            <a:r>
              <a:rPr lang="en-US" sz="1000" b="1" dirty="0">
                <a:solidFill>
                  <a:srgbClr val="FF0000"/>
                </a:solidFill>
              </a:rPr>
              <a:t> </a:t>
            </a:r>
            <a:r>
              <a:rPr lang="en-US" sz="1000" b="1" dirty="0" err="1">
                <a:solidFill>
                  <a:srgbClr val="FF0000"/>
                </a:solidFill>
              </a:rPr>
              <a:t>путешествие</a:t>
            </a:r>
            <a:r>
              <a:rPr lang="en-US" sz="1000" b="1" dirty="0">
                <a:solidFill>
                  <a:srgbClr val="FF0000"/>
                </a:solidFill>
              </a:rPr>
              <a:t>.</a:t>
            </a:r>
            <a:endParaRPr lang="en-US" sz="1000" b="1">
              <a:solidFill>
                <a:srgbClr val="FF0000"/>
              </a:solidFill>
              <a:cs typeface="Calibri"/>
            </a:endParaRPr>
          </a:p>
          <a:p>
            <a:endParaRPr lang="en-US" sz="1000" b="1" dirty="0">
              <a:solidFill>
                <a:srgbClr val="FF0000"/>
              </a:solidFill>
              <a:cs typeface="Calibri"/>
            </a:endParaRPr>
          </a:p>
          <a:p>
            <a:r>
              <a:rPr lang="en-US" sz="1000" b="1" dirty="0" err="1">
                <a:solidFill>
                  <a:srgbClr val="FF0000"/>
                </a:solidFill>
              </a:rPr>
              <a:t>Мы</a:t>
            </a:r>
            <a:r>
              <a:rPr lang="en-US" sz="1000" b="1" dirty="0">
                <a:solidFill>
                  <a:srgbClr val="FF0000"/>
                </a:solidFill>
              </a:rPr>
              <a:t> </a:t>
            </a:r>
            <a:r>
              <a:rPr lang="en-US" sz="1000" b="1" dirty="0" err="1">
                <a:solidFill>
                  <a:srgbClr val="FF0000"/>
                </a:solidFill>
              </a:rPr>
              <a:t>добавили</a:t>
            </a:r>
            <a:r>
              <a:rPr lang="en-US" sz="1000" b="1" dirty="0">
                <a:solidFill>
                  <a:srgbClr val="FF0000"/>
                </a:solidFill>
              </a:rPr>
              <a:t>: </a:t>
            </a:r>
            <a:r>
              <a:rPr lang="en-US" sz="1000" b="1" dirty="0" err="1">
                <a:solidFill>
                  <a:srgbClr val="FF0000"/>
                </a:solidFill>
              </a:rPr>
              <a:t>временную</a:t>
            </a:r>
            <a:r>
              <a:rPr lang="en-US" sz="1000" b="1" dirty="0">
                <a:solidFill>
                  <a:srgbClr val="FF0000"/>
                </a:solidFill>
              </a:rPr>
              <a:t> </a:t>
            </a:r>
            <a:r>
              <a:rPr lang="en-US" sz="1000" b="1" dirty="0" err="1">
                <a:solidFill>
                  <a:srgbClr val="FF0000"/>
                </a:solidFill>
              </a:rPr>
              <a:t>шкалу</a:t>
            </a:r>
            <a:r>
              <a:rPr lang="en-US" sz="1000" b="1" dirty="0">
                <a:solidFill>
                  <a:srgbClr val="FF0000"/>
                </a:solidFill>
              </a:rPr>
              <a:t> </a:t>
            </a:r>
            <a:r>
              <a:rPr lang="en-US" sz="1000" b="1" dirty="0" err="1">
                <a:solidFill>
                  <a:srgbClr val="FF0000"/>
                </a:solidFill>
              </a:rPr>
              <a:t>верхнего</a:t>
            </a:r>
            <a:r>
              <a:rPr lang="en-US" sz="1000" b="1" dirty="0">
                <a:solidFill>
                  <a:srgbClr val="FF0000"/>
                </a:solidFill>
              </a:rPr>
              <a:t> </a:t>
            </a:r>
            <a:r>
              <a:rPr lang="en-US" sz="1000" b="1" dirty="0" err="1">
                <a:solidFill>
                  <a:srgbClr val="FF0000"/>
                </a:solidFill>
              </a:rPr>
              <a:t>уровня</a:t>
            </a:r>
            <a:r>
              <a:rPr lang="en-US" sz="1000" b="1" dirty="0">
                <a:solidFill>
                  <a:srgbClr val="FF0000"/>
                </a:solidFill>
              </a:rPr>
              <a:t>, </a:t>
            </a:r>
            <a:r>
              <a:rPr lang="en-US" sz="1000" dirty="0" err="1"/>
              <a:t>которая</a:t>
            </a:r>
            <a:r>
              <a:rPr lang="en-US" sz="1000" dirty="0"/>
              <a:t> </a:t>
            </a:r>
            <a:r>
              <a:rPr lang="en-US" sz="1000" dirty="0" err="1"/>
              <a:t>подробно</a:t>
            </a:r>
            <a:r>
              <a:rPr lang="en-US" sz="1000" dirty="0"/>
              <a:t> </a:t>
            </a:r>
            <a:r>
              <a:rPr lang="en-US" sz="1000" dirty="0" err="1"/>
              <a:t>описывает</a:t>
            </a:r>
            <a:r>
              <a:rPr lang="en-US" sz="1000" dirty="0"/>
              <a:t>, </a:t>
            </a:r>
            <a:r>
              <a:rPr lang="en-US" sz="1000" dirty="0" err="1"/>
              <a:t>сколько</a:t>
            </a:r>
            <a:r>
              <a:rPr lang="en-US" sz="1000" dirty="0"/>
              <a:t> </a:t>
            </a:r>
            <a:r>
              <a:rPr lang="en-US" sz="1000" dirty="0" err="1"/>
              <a:t>времени</a:t>
            </a:r>
            <a:r>
              <a:rPr lang="en-US" sz="1000" dirty="0"/>
              <a:t> </a:t>
            </a:r>
            <a:r>
              <a:rPr lang="en-US" sz="1000" dirty="0" err="1"/>
              <a:t>занимает</a:t>
            </a:r>
            <a:r>
              <a:rPr lang="en-US" sz="1000" dirty="0"/>
              <a:t> </a:t>
            </a:r>
            <a:r>
              <a:rPr lang="en-US" sz="1000" dirty="0" err="1"/>
              <a:t>каждое</a:t>
            </a:r>
            <a:r>
              <a:rPr lang="en-US" sz="1000" dirty="0"/>
              <a:t> </a:t>
            </a:r>
            <a:r>
              <a:rPr lang="en-US" sz="1000" dirty="0" err="1"/>
              <a:t>действие</a:t>
            </a:r>
            <a:r>
              <a:rPr lang="en-US" sz="1000" dirty="0"/>
              <a:t> </a:t>
            </a:r>
            <a:r>
              <a:rPr lang="en-US" sz="1000" dirty="0" err="1"/>
              <a:t>по</a:t>
            </a:r>
            <a:r>
              <a:rPr lang="en-US" sz="1000" dirty="0"/>
              <a:t> </a:t>
            </a:r>
            <a:r>
              <a:rPr lang="en-US" sz="1000" dirty="0" err="1"/>
              <a:t>услуге</a:t>
            </a:r>
            <a:endParaRPr lang="en-US" sz="1000">
              <a:cs typeface="Calibri"/>
            </a:endParaRPr>
          </a:p>
          <a:p>
            <a:endParaRPr lang="en-US" sz="1000" dirty="0">
              <a:cs typeface="Calibri"/>
            </a:endParaRPr>
          </a:p>
          <a:p>
            <a:r>
              <a:rPr lang="en-US" sz="1000" dirty="0"/>
              <a:t>и </a:t>
            </a:r>
            <a:r>
              <a:rPr lang="en-US" sz="1000" dirty="0" err="1"/>
              <a:t>четко</a:t>
            </a:r>
            <a:r>
              <a:rPr lang="en-US" sz="1000" dirty="0"/>
              <a:t> </a:t>
            </a:r>
            <a:r>
              <a:rPr lang="en-US" sz="1000" dirty="0" err="1"/>
              <a:t>определяет</a:t>
            </a:r>
            <a:r>
              <a:rPr lang="en-US" sz="1000" dirty="0"/>
              <a:t> </a:t>
            </a:r>
            <a:r>
              <a:rPr lang="en-US" sz="1000" dirty="0" err="1"/>
              <a:t>части</a:t>
            </a:r>
            <a:r>
              <a:rPr lang="en-US" sz="1000" dirty="0"/>
              <a:t>, в </a:t>
            </a:r>
            <a:r>
              <a:rPr lang="en-US" sz="1000" dirty="0" err="1"/>
              <a:t>которых</a:t>
            </a:r>
            <a:r>
              <a:rPr lang="en-US" sz="1000" dirty="0"/>
              <a:t> </a:t>
            </a:r>
            <a:r>
              <a:rPr lang="en-US" sz="1000" dirty="0" err="1"/>
              <a:t>людям</a:t>
            </a:r>
            <a:r>
              <a:rPr lang="en-US" sz="1000" dirty="0"/>
              <a:t> </a:t>
            </a:r>
            <a:r>
              <a:rPr lang="en-US" sz="1000" dirty="0" err="1"/>
              <a:t>нечего</a:t>
            </a:r>
            <a:r>
              <a:rPr lang="en-US" sz="1000" dirty="0"/>
              <a:t> </a:t>
            </a:r>
            <a:r>
              <a:rPr lang="en-US" sz="1000" dirty="0" err="1"/>
              <a:t>делать</a:t>
            </a:r>
            <a:r>
              <a:rPr lang="en-US" sz="1000" dirty="0"/>
              <a:t>.</a:t>
            </a:r>
            <a:endParaRPr lang="en-US" sz="1000">
              <a:cs typeface="Calibri"/>
            </a:endParaRPr>
          </a:p>
          <a:p>
            <a:endParaRPr lang="en-US" sz="1000" dirty="0">
              <a:cs typeface="Calibri"/>
            </a:endParaRPr>
          </a:p>
          <a:p>
            <a:r>
              <a:rPr lang="en-US" sz="1000" b="1" dirty="0" err="1">
                <a:solidFill>
                  <a:srgbClr val="FF0000"/>
                </a:solidFill>
              </a:rPr>
              <a:t>Мы</a:t>
            </a:r>
            <a:r>
              <a:rPr lang="en-US" sz="1000" b="1" dirty="0">
                <a:solidFill>
                  <a:srgbClr val="FF0000"/>
                </a:solidFill>
              </a:rPr>
              <a:t> </a:t>
            </a:r>
            <a:r>
              <a:rPr lang="en-US" sz="1000" b="1" dirty="0" err="1">
                <a:solidFill>
                  <a:srgbClr val="FF0000"/>
                </a:solidFill>
              </a:rPr>
              <a:t>добавили</a:t>
            </a:r>
            <a:r>
              <a:rPr lang="en-US" sz="1000" b="1" dirty="0">
                <a:solidFill>
                  <a:srgbClr val="FF0000"/>
                </a:solidFill>
              </a:rPr>
              <a:t>: </a:t>
            </a:r>
            <a:r>
              <a:rPr lang="en-US" sz="1000" b="1" dirty="0" err="1">
                <a:solidFill>
                  <a:srgbClr val="FF0000"/>
                </a:solidFill>
              </a:rPr>
              <a:t>нижний</a:t>
            </a:r>
            <a:r>
              <a:rPr lang="en-US" sz="1000" b="1" dirty="0">
                <a:solidFill>
                  <a:srgbClr val="FF0000"/>
                </a:solidFill>
              </a:rPr>
              <a:t> </a:t>
            </a:r>
            <a:r>
              <a:rPr lang="en-US" sz="1000" b="1" dirty="0" err="1">
                <a:solidFill>
                  <a:srgbClr val="FF0000"/>
                </a:solidFill>
              </a:rPr>
              <a:t>слой</a:t>
            </a:r>
            <a:r>
              <a:rPr lang="en-US" sz="1000" b="1" dirty="0">
                <a:solidFill>
                  <a:srgbClr val="FF0000"/>
                </a:solidFill>
              </a:rPr>
              <a:t>: </a:t>
            </a:r>
            <a:r>
              <a:rPr lang="en-US" sz="1000" b="1" dirty="0" err="1">
                <a:solidFill>
                  <a:srgbClr val="FF0000"/>
                </a:solidFill>
              </a:rPr>
              <a:t>эмоциональная</a:t>
            </a:r>
            <a:r>
              <a:rPr lang="en-US" sz="1000" b="1" dirty="0">
                <a:solidFill>
                  <a:srgbClr val="FF0000"/>
                </a:solidFill>
              </a:rPr>
              <a:t> </a:t>
            </a:r>
            <a:r>
              <a:rPr lang="en-US" sz="1000" b="1" dirty="0" err="1">
                <a:solidFill>
                  <a:srgbClr val="FF0000"/>
                </a:solidFill>
              </a:rPr>
              <a:t>линия</a:t>
            </a:r>
            <a:r>
              <a:rPr lang="en-US" sz="1000" b="1" dirty="0">
                <a:solidFill>
                  <a:srgbClr val="FF0000"/>
                </a:solidFill>
              </a:rPr>
              <a:t> </a:t>
            </a:r>
            <a:r>
              <a:rPr lang="en-US" sz="1000" b="1" dirty="0" err="1">
                <a:solidFill>
                  <a:srgbClr val="FF0000"/>
                </a:solidFill>
              </a:rPr>
              <a:t>переживания</a:t>
            </a:r>
            <a:endParaRPr lang="en-US" sz="1000" b="1">
              <a:solidFill>
                <a:srgbClr val="FF0000"/>
              </a:solidFill>
              <a:cs typeface="Calibri"/>
            </a:endParaRPr>
          </a:p>
          <a:p>
            <a:endParaRPr lang="en-US" sz="1000" dirty="0">
              <a:cs typeface="Calibri"/>
            </a:endParaRPr>
          </a:p>
          <a:p>
            <a:r>
              <a:rPr lang="en-US" sz="1000" dirty="0" err="1"/>
              <a:t>услуги</a:t>
            </a:r>
            <a:r>
              <a:rPr lang="en-US" sz="1000" dirty="0"/>
              <a:t>, </a:t>
            </a:r>
            <a:r>
              <a:rPr lang="en-US" sz="1000" dirty="0" err="1"/>
              <a:t>дающая</a:t>
            </a:r>
            <a:r>
              <a:rPr lang="en-US" sz="1000" dirty="0"/>
              <a:t> </a:t>
            </a:r>
            <a:r>
              <a:rPr lang="en-US" sz="1000" dirty="0" err="1"/>
              <a:t>четкое</a:t>
            </a:r>
            <a:r>
              <a:rPr lang="en-US" sz="1000" dirty="0"/>
              <a:t> </a:t>
            </a:r>
            <a:r>
              <a:rPr lang="en-US" sz="1000" dirty="0" err="1"/>
              <a:t>представление</a:t>
            </a:r>
            <a:r>
              <a:rPr lang="en-US" sz="1000" dirty="0"/>
              <a:t> о </a:t>
            </a:r>
            <a:r>
              <a:rPr lang="en-US" sz="1000" dirty="0" err="1"/>
              <a:t>том</a:t>
            </a:r>
            <a:r>
              <a:rPr lang="en-US" sz="1000" dirty="0"/>
              <a:t>, </a:t>
            </a:r>
            <a:r>
              <a:rPr lang="en-US" sz="1000" dirty="0" err="1"/>
              <a:t>что</a:t>
            </a:r>
            <a:r>
              <a:rPr lang="en-US" sz="1000" dirty="0"/>
              <a:t> </a:t>
            </a:r>
            <a:r>
              <a:rPr lang="en-US" sz="1000" dirty="0" err="1"/>
              <a:t>пациентам</a:t>
            </a:r>
            <a:r>
              <a:rPr lang="en-US" sz="1000" dirty="0"/>
              <a:t> </a:t>
            </a:r>
            <a:r>
              <a:rPr lang="en-US" sz="1000" dirty="0" err="1"/>
              <a:t>нравится</a:t>
            </a:r>
            <a:r>
              <a:rPr lang="en-US" sz="1000" dirty="0"/>
              <a:t> и </a:t>
            </a:r>
            <a:r>
              <a:rPr lang="en-US" sz="1000" dirty="0" err="1"/>
              <a:t>что</a:t>
            </a:r>
            <a:r>
              <a:rPr lang="en-US" sz="1000" dirty="0"/>
              <a:t> </a:t>
            </a:r>
            <a:r>
              <a:rPr lang="en-US" sz="1000" dirty="0" err="1"/>
              <a:t>не</a:t>
            </a:r>
            <a:r>
              <a:rPr lang="en-US" sz="1000" dirty="0"/>
              <a:t> </a:t>
            </a:r>
            <a:r>
              <a:rPr lang="en-US" sz="1000" dirty="0" err="1"/>
              <a:t>нравится</a:t>
            </a:r>
            <a:r>
              <a:rPr lang="en-US" sz="1000" dirty="0"/>
              <a:t>.</a:t>
            </a:r>
            <a:endParaRPr lang="en-US" sz="1000">
              <a:cs typeface="Calibri"/>
            </a:endParaRPr>
          </a:p>
        </p:txBody>
      </p:sp>
      <p:pic>
        <p:nvPicPr>
          <p:cNvPr id="7" name="Рисунок 6">
            <a:extLst>
              <a:ext uri="{FF2B5EF4-FFF2-40B4-BE49-F238E27FC236}">
                <a16:creationId xmlns:a16="http://schemas.microsoft.com/office/drawing/2014/main" id="{EAB86402-5021-74CC-CAD5-E02F43373E95}"/>
              </a:ext>
            </a:extLst>
          </p:cNvPr>
          <p:cNvPicPr>
            <a:picLocks noChangeAspect="1"/>
          </p:cNvPicPr>
          <p:nvPr/>
        </p:nvPicPr>
        <p:blipFill rotWithShape="1">
          <a:blip r:embed="rId2">
            <a:extLst>
              <a:ext uri="{28A0092B-C50C-407E-A947-70E740481C1C}">
                <a14:useLocalDpi xmlns:a14="http://schemas.microsoft.com/office/drawing/2010/main" val="0"/>
              </a:ext>
            </a:extLst>
          </a:blip>
          <a:srcRect l="36127" t="30823" r="12402" b="18823"/>
          <a:stretch/>
        </p:blipFill>
        <p:spPr>
          <a:xfrm>
            <a:off x="3452155" y="2929176"/>
            <a:ext cx="4336869" cy="2651686"/>
          </a:xfrm>
          <a:prstGeom prst="rect">
            <a:avLst/>
          </a:prstGeom>
        </p:spPr>
      </p:pic>
      <p:sp>
        <p:nvSpPr>
          <p:cNvPr id="6" name="Ovaal 5"/>
          <p:cNvSpPr/>
          <p:nvPr/>
        </p:nvSpPr>
        <p:spPr>
          <a:xfrm>
            <a:off x="6283135" y="3246730"/>
            <a:ext cx="620366" cy="20165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57634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7990" y="767822"/>
            <a:ext cx="11277600" cy="808963"/>
          </a:xfrm>
        </p:spPr>
        <p:txBody>
          <a:bodyPr>
            <a:normAutofit/>
          </a:bodyPr>
          <a:lstStyle/>
          <a:p>
            <a:r>
              <a:rPr lang="nl-NL" sz="2800" dirty="0"/>
              <a:t>Reflection – </a:t>
            </a:r>
            <a:r>
              <a:rPr lang="nl-NL" sz="2800" dirty="0" err="1"/>
              <a:t>Discussion</a:t>
            </a:r>
            <a:r>
              <a:rPr lang="kk-KZ" sz="2800" dirty="0"/>
              <a:t>/ </a:t>
            </a:r>
            <a:r>
              <a:rPr lang="kk-KZ" sz="2800" dirty="0">
                <a:solidFill>
                  <a:schemeClr val="tx1"/>
                </a:solidFill>
              </a:rPr>
              <a:t>Рефлексия  - </a:t>
            </a:r>
            <a:r>
              <a:rPr lang="kk-KZ" sz="2800" dirty="0" err="1">
                <a:solidFill>
                  <a:schemeClr val="tx1"/>
                </a:solidFill>
              </a:rPr>
              <a:t>Обсуждение</a:t>
            </a:r>
            <a:endParaRPr lang="nl-NL" sz="2800" dirty="0" err="1">
              <a:solidFill>
                <a:schemeClr val="tx1"/>
              </a:solidFill>
            </a:endParaRPr>
          </a:p>
        </p:txBody>
      </p:sp>
      <p:sp>
        <p:nvSpPr>
          <p:cNvPr id="3" name="Tijdelijke aanduiding voor inhoud 2"/>
          <p:cNvSpPr>
            <a:spLocks noGrp="1"/>
          </p:cNvSpPr>
          <p:nvPr>
            <p:ph idx="1"/>
          </p:nvPr>
        </p:nvSpPr>
        <p:spPr>
          <a:xfrm>
            <a:off x="89807" y="1845734"/>
            <a:ext cx="5550578" cy="4023360"/>
          </a:xfrm>
        </p:spPr>
        <p:txBody>
          <a:bodyPr vert="horz" lIns="0" tIns="45720" rIns="0" bIns="45720" rtlCol="0" anchor="t">
            <a:normAutofit/>
          </a:bodyPr>
          <a:lstStyle/>
          <a:p>
            <a:r>
              <a:rPr lang="nl-NL" sz="1600" b="1" dirty="0" err="1"/>
              <a:t>Journey</a:t>
            </a:r>
            <a:r>
              <a:rPr lang="nl-NL" sz="1600" b="1" dirty="0"/>
              <a:t> </a:t>
            </a:r>
            <a:r>
              <a:rPr lang="nl-NL" sz="1600" b="1" dirty="0" err="1"/>
              <a:t>process</a:t>
            </a:r>
            <a:r>
              <a:rPr lang="nl-NL" sz="1600" b="1" dirty="0"/>
              <a:t>: </a:t>
            </a:r>
            <a:r>
              <a:rPr lang="nl-NL" sz="1600" dirty="0"/>
              <a:t>is in line </a:t>
            </a:r>
            <a:r>
              <a:rPr lang="nl-NL" sz="1600" dirty="0" err="1"/>
              <a:t>with</a:t>
            </a:r>
            <a:r>
              <a:rPr lang="nl-NL" sz="1600" dirty="0"/>
              <a:t> </a:t>
            </a:r>
            <a:r>
              <a:rPr lang="nl-NL" sz="1600" dirty="0" err="1"/>
              <a:t>earlier</a:t>
            </a:r>
            <a:r>
              <a:rPr lang="nl-NL" sz="1600" dirty="0"/>
              <a:t> research </a:t>
            </a:r>
            <a:r>
              <a:rPr lang="nl-NL" sz="1600" dirty="0" err="1"/>
              <a:t>Reay</a:t>
            </a:r>
            <a:r>
              <a:rPr lang="nl-NL" sz="1600" dirty="0"/>
              <a:t> 2017; </a:t>
            </a:r>
            <a:r>
              <a:rPr lang="nl-NL" sz="1600" dirty="0" err="1"/>
              <a:t>iterative</a:t>
            </a:r>
            <a:r>
              <a:rPr lang="nl-NL" sz="1600" dirty="0"/>
              <a:t> </a:t>
            </a:r>
            <a:r>
              <a:rPr lang="nl-NL" sz="1600" dirty="0" err="1"/>
              <a:t>process</a:t>
            </a:r>
            <a:r>
              <a:rPr lang="nl-NL" sz="1600" dirty="0"/>
              <a:t> of </a:t>
            </a:r>
            <a:r>
              <a:rPr lang="nl-NL" sz="1600" dirty="0" err="1"/>
              <a:t>diverging,converging</a:t>
            </a:r>
            <a:r>
              <a:rPr lang="nl-NL" sz="1600" dirty="0"/>
              <a:t>, </a:t>
            </a:r>
            <a:r>
              <a:rPr lang="nl-NL" sz="1600" dirty="0" err="1"/>
              <a:t>similar</a:t>
            </a:r>
            <a:r>
              <a:rPr lang="nl-NL" sz="1600" dirty="0"/>
              <a:t> steps</a:t>
            </a:r>
            <a:endParaRPr lang="nl-NL" sz="1600" dirty="0">
              <a:cs typeface="Calibri"/>
            </a:endParaRPr>
          </a:p>
          <a:p>
            <a:r>
              <a:rPr lang="nl-NL" sz="1600" b="1" dirty="0"/>
              <a:t>Patient Viewpoint</a:t>
            </a:r>
            <a:r>
              <a:rPr lang="nl-NL" sz="1600" dirty="0"/>
              <a:t>: </a:t>
            </a:r>
            <a:r>
              <a:rPr lang="nl-NL" sz="1600" dirty="0" err="1"/>
              <a:t>Role</a:t>
            </a:r>
            <a:r>
              <a:rPr lang="nl-NL" sz="1600" dirty="0"/>
              <a:t> </a:t>
            </a:r>
            <a:r>
              <a:rPr lang="nl-NL" sz="1600" dirty="0" err="1"/>
              <a:t>play</a:t>
            </a:r>
            <a:r>
              <a:rPr lang="nl-NL" sz="1600" dirty="0"/>
              <a:t> </a:t>
            </a:r>
            <a:r>
              <a:rPr lang="nl-NL" sz="1600" dirty="0" err="1"/>
              <a:t>and</a:t>
            </a:r>
            <a:r>
              <a:rPr lang="nl-NL" sz="1600" dirty="0"/>
              <a:t> Co-design </a:t>
            </a:r>
            <a:r>
              <a:rPr lang="nl-NL" sz="1600" dirty="0" err="1"/>
              <a:t>with</a:t>
            </a:r>
            <a:r>
              <a:rPr lang="nl-NL" sz="1600" dirty="0"/>
              <a:t> multiple </a:t>
            </a:r>
            <a:r>
              <a:rPr lang="nl-NL" sz="1600" dirty="0" err="1"/>
              <a:t>patients</a:t>
            </a:r>
            <a:r>
              <a:rPr lang="nl-NL" sz="1600" dirty="0"/>
              <a:t>;</a:t>
            </a:r>
            <a:endParaRPr lang="nl-NL" sz="1600" dirty="0">
              <a:cs typeface="Calibri"/>
            </a:endParaRPr>
          </a:p>
          <a:p>
            <a:r>
              <a:rPr lang="nl-NL" sz="1600" b="1" dirty="0" err="1"/>
              <a:t>Journey</a:t>
            </a:r>
            <a:r>
              <a:rPr lang="nl-NL" sz="1600" b="1" dirty="0"/>
              <a:t> </a:t>
            </a:r>
            <a:r>
              <a:rPr lang="nl-NL" sz="1600" b="1" dirty="0" err="1"/>
              <a:t>Mapping</a:t>
            </a:r>
            <a:r>
              <a:rPr lang="nl-NL" sz="1600" b="1" dirty="0"/>
              <a:t> </a:t>
            </a:r>
            <a:r>
              <a:rPr lang="nl-NL" sz="1600" b="1" dirty="0" err="1"/>
              <a:t>and</a:t>
            </a:r>
            <a:r>
              <a:rPr lang="nl-NL" sz="1600" b="1" dirty="0"/>
              <a:t> service design</a:t>
            </a:r>
            <a:r>
              <a:rPr lang="nl-NL" sz="1600" dirty="0"/>
              <a:t>: </a:t>
            </a:r>
            <a:r>
              <a:rPr lang="nl-NL" sz="1600" dirty="0" err="1"/>
              <a:t>valuable</a:t>
            </a:r>
            <a:r>
              <a:rPr lang="nl-NL" sz="1600" dirty="0"/>
              <a:t> </a:t>
            </a:r>
            <a:r>
              <a:rPr lang="nl-NL" sz="1600" dirty="0" err="1"/>
              <a:t>insights</a:t>
            </a:r>
            <a:r>
              <a:rPr lang="nl-NL" sz="1600" dirty="0"/>
              <a:t>; </a:t>
            </a:r>
            <a:r>
              <a:rPr lang="nl-NL" sz="1600" dirty="0" err="1"/>
              <a:t>creating</a:t>
            </a:r>
            <a:r>
              <a:rPr lang="nl-NL" sz="1600" dirty="0"/>
              <a:t> a map </a:t>
            </a:r>
            <a:r>
              <a:rPr lang="nl-NL" sz="1600" dirty="0" err="1"/>
              <a:t>showing</a:t>
            </a:r>
            <a:r>
              <a:rPr lang="nl-NL" sz="1600" dirty="0"/>
              <a:t> </a:t>
            </a:r>
            <a:r>
              <a:rPr lang="nl-NL" sz="1600" dirty="0" err="1"/>
              <a:t>the</a:t>
            </a:r>
            <a:r>
              <a:rPr lang="nl-NL" sz="1600" dirty="0"/>
              <a:t> </a:t>
            </a:r>
            <a:r>
              <a:rPr lang="nl-NL" sz="1600" dirty="0" err="1"/>
              <a:t>entire</a:t>
            </a:r>
            <a:r>
              <a:rPr lang="nl-NL" sz="1600" dirty="0"/>
              <a:t> picture of </a:t>
            </a:r>
            <a:r>
              <a:rPr lang="nl-NL" sz="1600" dirty="0" err="1"/>
              <a:t>patient</a:t>
            </a:r>
            <a:r>
              <a:rPr lang="nl-NL" sz="1600" dirty="0"/>
              <a:t> </a:t>
            </a:r>
            <a:r>
              <a:rPr lang="nl-NL" sz="1600" dirty="0" err="1"/>
              <a:t>journey</a:t>
            </a:r>
            <a:r>
              <a:rPr lang="nl-NL" sz="1600" dirty="0"/>
              <a:t> </a:t>
            </a:r>
            <a:r>
              <a:rPr lang="nl-NL" sz="1600" dirty="0" err="1"/>
              <a:t>can</a:t>
            </a:r>
            <a:r>
              <a:rPr lang="nl-NL" sz="1600" dirty="0"/>
              <a:t> help </a:t>
            </a:r>
            <a:r>
              <a:rPr lang="nl-NL" sz="1600" dirty="0" err="1"/>
              <a:t>discussion</a:t>
            </a:r>
            <a:r>
              <a:rPr lang="nl-NL" sz="1600" dirty="0"/>
              <a:t> </a:t>
            </a:r>
            <a:r>
              <a:rPr lang="nl-NL" sz="1600" dirty="0" err="1"/>
              <a:t>between</a:t>
            </a:r>
            <a:r>
              <a:rPr lang="nl-NL" sz="1600" dirty="0"/>
              <a:t> professionals </a:t>
            </a:r>
            <a:r>
              <a:rPr lang="nl-NL" sz="1600" dirty="0" err="1"/>
              <a:t>and</a:t>
            </a:r>
            <a:r>
              <a:rPr lang="nl-NL" sz="1600" dirty="0"/>
              <a:t> </a:t>
            </a:r>
            <a:r>
              <a:rPr lang="nl-NL" sz="1600" dirty="0" err="1"/>
              <a:t>patients</a:t>
            </a:r>
            <a:r>
              <a:rPr lang="nl-NL" sz="1600" dirty="0"/>
              <a:t> (</a:t>
            </a:r>
            <a:r>
              <a:rPr lang="nl-NL" sz="1600" dirty="0" err="1"/>
              <a:t>and</a:t>
            </a:r>
            <a:r>
              <a:rPr lang="nl-NL" sz="1600" dirty="0"/>
              <a:t> stakeholders) on </a:t>
            </a:r>
            <a:r>
              <a:rPr lang="nl-NL" sz="1600" dirty="0" err="1"/>
              <a:t>to</a:t>
            </a:r>
            <a:r>
              <a:rPr lang="nl-NL" sz="1600" dirty="0"/>
              <a:t> </a:t>
            </a:r>
            <a:r>
              <a:rPr lang="nl-NL" sz="1600" dirty="0" err="1"/>
              <a:t>improve</a:t>
            </a:r>
            <a:r>
              <a:rPr lang="nl-NL" sz="1600" dirty="0"/>
              <a:t> </a:t>
            </a:r>
            <a:r>
              <a:rPr lang="nl-NL" sz="1600" dirty="0" err="1"/>
              <a:t>the</a:t>
            </a:r>
            <a:r>
              <a:rPr lang="nl-NL" sz="1600" dirty="0"/>
              <a:t> care. </a:t>
            </a:r>
          </a:p>
          <a:p>
            <a:r>
              <a:rPr lang="nl-NL" sz="1600" b="1" dirty="0" err="1"/>
              <a:t>Involving</a:t>
            </a:r>
            <a:r>
              <a:rPr lang="nl-NL" sz="1600" b="1" dirty="0"/>
              <a:t> more </a:t>
            </a:r>
            <a:r>
              <a:rPr lang="nl-NL" sz="1600" b="1" dirty="0" err="1"/>
              <a:t>than</a:t>
            </a:r>
            <a:r>
              <a:rPr lang="nl-NL" sz="1600" b="1" dirty="0"/>
              <a:t> </a:t>
            </a:r>
            <a:r>
              <a:rPr lang="nl-NL" sz="1600" b="1" dirty="0" err="1"/>
              <a:t>one</a:t>
            </a:r>
            <a:r>
              <a:rPr lang="nl-NL" sz="1600" b="1" dirty="0"/>
              <a:t> person </a:t>
            </a:r>
            <a:r>
              <a:rPr lang="nl-NL" sz="1600" dirty="0"/>
              <a:t>in </a:t>
            </a:r>
            <a:r>
              <a:rPr lang="nl-NL" sz="1600" dirty="0" err="1"/>
              <a:t>the</a:t>
            </a:r>
            <a:r>
              <a:rPr lang="nl-NL" sz="1600" dirty="0"/>
              <a:t> </a:t>
            </a:r>
            <a:r>
              <a:rPr lang="nl-NL" sz="1600" dirty="0" err="1"/>
              <a:t>validation</a:t>
            </a:r>
            <a:r>
              <a:rPr lang="nl-NL" sz="1600" dirty="0"/>
              <a:t> </a:t>
            </a:r>
            <a:r>
              <a:rPr lang="nl-NL" sz="1600" dirty="0" err="1"/>
              <a:t>results</a:t>
            </a:r>
            <a:r>
              <a:rPr lang="nl-NL" sz="1600" dirty="0"/>
              <a:t> in </a:t>
            </a:r>
            <a:r>
              <a:rPr lang="nl-NL" sz="1600" dirty="0" err="1"/>
              <a:t>effective</a:t>
            </a:r>
            <a:r>
              <a:rPr lang="nl-NL" sz="1600" dirty="0"/>
              <a:t> </a:t>
            </a:r>
            <a:r>
              <a:rPr lang="nl-NL" sz="1600" dirty="0" err="1"/>
              <a:t>problem</a:t>
            </a:r>
            <a:r>
              <a:rPr lang="nl-NL" sz="1600" dirty="0"/>
              <a:t> </a:t>
            </a:r>
            <a:r>
              <a:rPr lang="nl-NL" sz="1600" dirty="0" err="1"/>
              <a:t>solving</a:t>
            </a:r>
            <a:r>
              <a:rPr lang="nl-NL" sz="1600" dirty="0"/>
              <a:t> </a:t>
            </a:r>
            <a:r>
              <a:rPr lang="nl-NL" sz="1600" dirty="0" err="1"/>
              <a:t>and</a:t>
            </a:r>
            <a:r>
              <a:rPr lang="nl-NL" sz="1600" dirty="0"/>
              <a:t> shared view on </a:t>
            </a:r>
            <a:r>
              <a:rPr lang="nl-NL" sz="1600" dirty="0" err="1"/>
              <a:t>integrated</a:t>
            </a:r>
            <a:r>
              <a:rPr lang="nl-NL" sz="1600" dirty="0"/>
              <a:t> service design. </a:t>
            </a:r>
            <a:endParaRPr lang="nl-NL" sz="1600" dirty="0">
              <a:cs typeface="Calibri"/>
            </a:endParaRPr>
          </a:p>
          <a:p>
            <a:r>
              <a:rPr lang="nl-NL" sz="1600" b="1" dirty="0">
                <a:solidFill>
                  <a:srgbClr val="FF0000"/>
                </a:solidFill>
              </a:rPr>
              <a:t>Service design is </a:t>
            </a:r>
            <a:r>
              <a:rPr lang="nl-NL" sz="1600" b="1" dirty="0" err="1">
                <a:solidFill>
                  <a:srgbClr val="FF0000"/>
                </a:solidFill>
              </a:rPr>
              <a:t>effective</a:t>
            </a:r>
            <a:r>
              <a:rPr lang="nl-NL" sz="1600" b="1" dirty="0">
                <a:solidFill>
                  <a:srgbClr val="FF0000"/>
                </a:solidFill>
              </a:rPr>
              <a:t> </a:t>
            </a:r>
            <a:r>
              <a:rPr lang="nl-NL" sz="1600" b="1" dirty="0" err="1">
                <a:solidFill>
                  <a:srgbClr val="FF0000"/>
                </a:solidFill>
              </a:rPr>
              <a:t>for</a:t>
            </a:r>
            <a:r>
              <a:rPr lang="nl-NL" sz="1600" b="1" dirty="0">
                <a:solidFill>
                  <a:srgbClr val="FF0000"/>
                </a:solidFill>
              </a:rPr>
              <a:t> </a:t>
            </a:r>
            <a:r>
              <a:rPr lang="nl-NL" sz="1600" b="1" dirty="0" err="1">
                <a:solidFill>
                  <a:srgbClr val="FF0000"/>
                </a:solidFill>
              </a:rPr>
              <a:t>improvement</a:t>
            </a:r>
            <a:r>
              <a:rPr lang="nl-NL" sz="1600" b="1" dirty="0">
                <a:solidFill>
                  <a:srgbClr val="FF0000"/>
                </a:solidFill>
              </a:rPr>
              <a:t> of </a:t>
            </a:r>
            <a:r>
              <a:rPr lang="nl-NL" sz="1600" b="1" dirty="0" err="1">
                <a:solidFill>
                  <a:srgbClr val="FF0000"/>
                </a:solidFill>
              </a:rPr>
              <a:t>patient-centered</a:t>
            </a:r>
            <a:r>
              <a:rPr lang="nl-NL" sz="1600" b="1" dirty="0">
                <a:solidFill>
                  <a:srgbClr val="FF0000"/>
                </a:solidFill>
              </a:rPr>
              <a:t> service delivery </a:t>
            </a:r>
            <a:r>
              <a:rPr lang="nl-NL" sz="1600" dirty="0"/>
              <a:t>(important </a:t>
            </a:r>
            <a:r>
              <a:rPr lang="nl-NL" sz="1600" dirty="0" err="1"/>
              <a:t>to</a:t>
            </a:r>
            <a:r>
              <a:rPr lang="nl-NL" sz="1600" dirty="0"/>
              <a:t> </a:t>
            </a:r>
            <a:r>
              <a:rPr lang="nl-NL" sz="1600" dirty="0" err="1"/>
              <a:t>includ</a:t>
            </a:r>
            <a:r>
              <a:rPr lang="nl-NL" sz="1600" dirty="0"/>
              <a:t> </a:t>
            </a:r>
            <a:r>
              <a:rPr lang="nl-NL" sz="1600" dirty="0" err="1"/>
              <a:t>all</a:t>
            </a:r>
            <a:r>
              <a:rPr lang="nl-NL" sz="1600" dirty="0"/>
              <a:t> partners </a:t>
            </a:r>
            <a:r>
              <a:rPr lang="nl-NL" sz="1600" dirty="0" err="1"/>
              <a:t>inclulding</a:t>
            </a:r>
            <a:r>
              <a:rPr lang="nl-NL" sz="1600" dirty="0"/>
              <a:t> </a:t>
            </a:r>
            <a:r>
              <a:rPr lang="nl-NL" sz="1600" dirty="0" err="1"/>
              <a:t>all</a:t>
            </a:r>
            <a:r>
              <a:rPr lang="nl-NL" sz="1600" dirty="0"/>
              <a:t> stakeholders,- </a:t>
            </a:r>
            <a:r>
              <a:rPr lang="nl-NL" sz="1600" dirty="0" err="1"/>
              <a:t>especially</a:t>
            </a:r>
            <a:r>
              <a:rPr lang="nl-NL" sz="1600" dirty="0"/>
              <a:t> in </a:t>
            </a:r>
            <a:r>
              <a:rPr lang="nl-NL" sz="1600" dirty="0" err="1"/>
              <a:t>the</a:t>
            </a:r>
            <a:r>
              <a:rPr lang="nl-NL" sz="1600" dirty="0"/>
              <a:t> follow up of service)</a:t>
            </a:r>
            <a:endParaRPr lang="nl-NL" sz="1600" dirty="0">
              <a:cs typeface="Calibri"/>
            </a:endParaRPr>
          </a:p>
        </p:txBody>
      </p:sp>
      <p:sp>
        <p:nvSpPr>
          <p:cNvPr id="4" name="Прямоугольник 3"/>
          <p:cNvSpPr/>
          <p:nvPr/>
        </p:nvSpPr>
        <p:spPr>
          <a:xfrm>
            <a:off x="5848995" y="1718367"/>
            <a:ext cx="6214752" cy="4163960"/>
          </a:xfrm>
          <a:prstGeom prst="rect">
            <a:avLst/>
          </a:prstGeom>
        </p:spPr>
        <p:txBody>
          <a:bodyPr wrap="square" lIns="91440" tIns="45720" rIns="91440" bIns="45720" anchor="t">
            <a:spAutoFit/>
          </a:bodyPr>
          <a:lstStyle/>
          <a:p>
            <a:pPr marL="91440" indent="-91440">
              <a:lnSpc>
                <a:spcPct val="80000"/>
              </a:lnSpc>
              <a:spcBef>
                <a:spcPts val="1200"/>
              </a:spcBef>
              <a:spcAft>
                <a:spcPts val="200"/>
              </a:spcAft>
              <a:buClr>
                <a:schemeClr val="accent1"/>
              </a:buClr>
              <a:buSzPct val="100000"/>
              <a:buFont typeface="Calibri" panose="020F0502020204030204" pitchFamily="34" charset="0"/>
              <a:buChar char=" "/>
            </a:pPr>
            <a:r>
              <a:rPr lang="en-US" sz="1600" b="1" dirty="0" err="1"/>
              <a:t>Процесс</a:t>
            </a:r>
            <a:r>
              <a:rPr lang="en-US" sz="1600" b="1" dirty="0"/>
              <a:t> </a:t>
            </a:r>
            <a:r>
              <a:rPr lang="en-US" sz="1600" b="1" dirty="0" err="1"/>
              <a:t>путешествия</a:t>
            </a:r>
            <a:r>
              <a:rPr lang="en-US" sz="1600" b="1" dirty="0"/>
              <a:t>: </a:t>
            </a:r>
            <a:r>
              <a:rPr lang="en-US" sz="1600" dirty="0" err="1"/>
              <a:t>соответствует</a:t>
            </a:r>
            <a:r>
              <a:rPr lang="en-US" sz="1600" dirty="0"/>
              <a:t> </a:t>
            </a:r>
            <a:r>
              <a:rPr lang="en-US" sz="1600" dirty="0" err="1"/>
              <a:t>более</a:t>
            </a:r>
            <a:r>
              <a:rPr lang="en-US" sz="1600" dirty="0"/>
              <a:t> </a:t>
            </a:r>
            <a:r>
              <a:rPr lang="en-US" sz="1600" dirty="0" err="1"/>
              <a:t>раннему</a:t>
            </a:r>
            <a:r>
              <a:rPr lang="en-US" sz="1600" dirty="0"/>
              <a:t> </a:t>
            </a:r>
            <a:r>
              <a:rPr lang="en-US" sz="1600" dirty="0" err="1"/>
              <a:t>исследованию</a:t>
            </a:r>
            <a:r>
              <a:rPr lang="en-US" sz="1600" dirty="0"/>
              <a:t> Reay 2017; </a:t>
            </a:r>
            <a:r>
              <a:rPr lang="en-US" sz="1600" dirty="0" err="1"/>
              <a:t>итерационный</a:t>
            </a:r>
            <a:r>
              <a:rPr lang="en-US" sz="1600" dirty="0"/>
              <a:t> </a:t>
            </a:r>
            <a:r>
              <a:rPr lang="en-US" sz="1600" dirty="0" err="1"/>
              <a:t>процесс</a:t>
            </a:r>
            <a:r>
              <a:rPr lang="en-US" sz="1600" dirty="0"/>
              <a:t> </a:t>
            </a:r>
            <a:r>
              <a:rPr lang="en-US" sz="1600" dirty="0" err="1"/>
              <a:t>расходящихся</a:t>
            </a:r>
            <a:r>
              <a:rPr lang="en-US" sz="1600" dirty="0"/>
              <a:t>, </a:t>
            </a:r>
            <a:r>
              <a:rPr lang="en-US" sz="1600" dirty="0" err="1"/>
              <a:t>сходящихся</a:t>
            </a:r>
            <a:r>
              <a:rPr lang="en-US" sz="1600" dirty="0"/>
              <a:t>, </a:t>
            </a:r>
            <a:r>
              <a:rPr lang="en-US" sz="1600" dirty="0" err="1"/>
              <a:t>похожих</a:t>
            </a:r>
            <a:r>
              <a:rPr lang="en-US" sz="1600" dirty="0"/>
              <a:t> </a:t>
            </a:r>
            <a:r>
              <a:rPr lang="en-US" sz="1600" dirty="0" err="1"/>
              <a:t>шагов</a:t>
            </a:r>
            <a:endParaRPr lang="en-US" sz="1600" dirty="0" err="1">
              <a:cs typeface="Calibri"/>
            </a:endParaRPr>
          </a:p>
          <a:p>
            <a:pPr marL="91440" indent="-91440">
              <a:lnSpc>
                <a:spcPct val="80000"/>
              </a:lnSpc>
              <a:spcBef>
                <a:spcPts val="1200"/>
              </a:spcBef>
              <a:spcAft>
                <a:spcPts val="200"/>
              </a:spcAft>
              <a:buClr>
                <a:schemeClr val="accent1"/>
              </a:buClr>
              <a:buSzPct val="100000"/>
              <a:buFont typeface="Calibri" panose="020F0502020204030204" pitchFamily="34" charset="0"/>
              <a:buChar char=" "/>
            </a:pPr>
            <a:r>
              <a:rPr lang="en-US" sz="1600" b="1" dirty="0" err="1"/>
              <a:t>Точка</a:t>
            </a:r>
            <a:r>
              <a:rPr lang="en-US" sz="1600" b="1" dirty="0"/>
              <a:t> </a:t>
            </a:r>
            <a:r>
              <a:rPr lang="en-US" sz="1600" b="1" dirty="0" err="1"/>
              <a:t>зрения</a:t>
            </a:r>
            <a:r>
              <a:rPr lang="en-US" sz="1600" b="1" dirty="0"/>
              <a:t> </a:t>
            </a:r>
            <a:r>
              <a:rPr lang="en-US" sz="1600" b="1" dirty="0" err="1"/>
              <a:t>пациента</a:t>
            </a:r>
            <a:r>
              <a:rPr lang="en-US" sz="1600" b="1" dirty="0"/>
              <a:t>: </a:t>
            </a:r>
            <a:r>
              <a:rPr lang="en-US" sz="1600" dirty="0" err="1"/>
              <a:t>ролевая</a:t>
            </a:r>
            <a:r>
              <a:rPr lang="en-US" sz="1600" dirty="0"/>
              <a:t> </a:t>
            </a:r>
            <a:r>
              <a:rPr lang="en-US" sz="1600" dirty="0" err="1"/>
              <a:t>игра</a:t>
            </a:r>
            <a:r>
              <a:rPr lang="en-US" sz="1600" dirty="0"/>
              <a:t> и </a:t>
            </a:r>
            <a:r>
              <a:rPr lang="en-US" sz="1600" dirty="0" err="1"/>
              <a:t>со-разработка</a:t>
            </a:r>
            <a:r>
              <a:rPr lang="en-US" sz="1600" dirty="0"/>
              <a:t> с </a:t>
            </a:r>
            <a:r>
              <a:rPr lang="en-US" sz="1600" dirty="0" err="1"/>
              <a:t>несколькими</a:t>
            </a:r>
            <a:r>
              <a:rPr lang="en-US" sz="1600" dirty="0"/>
              <a:t> </a:t>
            </a:r>
            <a:r>
              <a:rPr lang="en-US" sz="1600" dirty="0" err="1"/>
              <a:t>пациентами</a:t>
            </a:r>
            <a:r>
              <a:rPr lang="en-US" sz="1600" dirty="0"/>
              <a:t>;</a:t>
            </a:r>
            <a:endParaRPr lang="en-US" sz="1600" dirty="0">
              <a:cs typeface="Calibri"/>
            </a:endParaRPr>
          </a:p>
          <a:p>
            <a:pPr marL="91440" indent="-91440">
              <a:lnSpc>
                <a:spcPct val="80000"/>
              </a:lnSpc>
              <a:spcBef>
                <a:spcPts val="1200"/>
              </a:spcBef>
              <a:spcAft>
                <a:spcPts val="200"/>
              </a:spcAft>
              <a:buClr>
                <a:schemeClr val="accent1"/>
              </a:buClr>
              <a:buSzPct val="100000"/>
              <a:buFont typeface="Calibri" panose="020F0502020204030204" pitchFamily="34" charset="0"/>
              <a:buChar char=" "/>
            </a:pPr>
            <a:r>
              <a:rPr lang="en-US" sz="1600" b="1" dirty="0" err="1"/>
              <a:t>Составление</a:t>
            </a:r>
            <a:r>
              <a:rPr lang="en-US" sz="1600" b="1" dirty="0"/>
              <a:t> </a:t>
            </a:r>
            <a:r>
              <a:rPr lang="en-US" sz="1600" b="1" dirty="0" err="1"/>
              <a:t>карты</a:t>
            </a:r>
            <a:r>
              <a:rPr lang="en-US" sz="1600" b="1" dirty="0"/>
              <a:t> </a:t>
            </a:r>
            <a:r>
              <a:rPr lang="en-US" sz="1600" b="1" dirty="0" err="1"/>
              <a:t>путешествий</a:t>
            </a:r>
            <a:r>
              <a:rPr lang="en-US" sz="1600" b="1" dirty="0"/>
              <a:t> и </a:t>
            </a:r>
            <a:r>
              <a:rPr lang="en-US" sz="1600" b="1" dirty="0" err="1"/>
              <a:t>сервис</a:t>
            </a:r>
            <a:r>
              <a:rPr lang="en-US" sz="1600" b="1" dirty="0"/>
              <a:t> </a:t>
            </a:r>
            <a:r>
              <a:rPr lang="en-US" sz="1600" b="1" dirty="0" err="1"/>
              <a:t>дизайн</a:t>
            </a:r>
            <a:r>
              <a:rPr lang="en-US" sz="1600" b="1" dirty="0"/>
              <a:t>: </a:t>
            </a:r>
            <a:r>
              <a:rPr lang="en-US" sz="1600" dirty="0" err="1"/>
              <a:t>ценные</a:t>
            </a:r>
            <a:r>
              <a:rPr lang="en-US" sz="1600" dirty="0"/>
              <a:t> </a:t>
            </a:r>
            <a:r>
              <a:rPr lang="en-US" sz="1600" dirty="0" err="1"/>
              <a:t>идеи</a:t>
            </a:r>
            <a:r>
              <a:rPr lang="en-US" sz="1600" dirty="0"/>
              <a:t>; </a:t>
            </a:r>
            <a:r>
              <a:rPr lang="en-US" sz="1600" dirty="0" err="1"/>
              <a:t>создание</a:t>
            </a:r>
            <a:r>
              <a:rPr lang="en-US" sz="1600" dirty="0"/>
              <a:t> </a:t>
            </a:r>
            <a:r>
              <a:rPr lang="en-US" sz="1600" dirty="0" err="1"/>
              <a:t>карты</a:t>
            </a:r>
            <a:r>
              <a:rPr lang="en-US" sz="1600" dirty="0"/>
              <a:t>, </a:t>
            </a:r>
            <a:r>
              <a:rPr lang="en-US" sz="1600" dirty="0" err="1"/>
              <a:t>показывающей</a:t>
            </a:r>
            <a:r>
              <a:rPr lang="en-US" sz="1600" dirty="0"/>
              <a:t> </a:t>
            </a:r>
            <a:r>
              <a:rPr lang="en-US" sz="1600" dirty="0" err="1"/>
              <a:t>полную</a:t>
            </a:r>
            <a:r>
              <a:rPr lang="en-US" sz="1600" dirty="0"/>
              <a:t> </a:t>
            </a:r>
            <a:r>
              <a:rPr lang="en-US" sz="1600" dirty="0" err="1"/>
              <a:t>картину</a:t>
            </a:r>
            <a:r>
              <a:rPr lang="en-US" sz="1600" dirty="0"/>
              <a:t> </a:t>
            </a:r>
            <a:r>
              <a:rPr lang="en-US" sz="1600" dirty="0" err="1"/>
              <a:t>путешествия</a:t>
            </a:r>
            <a:r>
              <a:rPr lang="en-US" sz="1600" dirty="0"/>
              <a:t> </a:t>
            </a:r>
            <a:r>
              <a:rPr lang="en-US" sz="1600" dirty="0" err="1"/>
              <a:t>пациента</a:t>
            </a:r>
            <a:r>
              <a:rPr lang="en-US" sz="1600" dirty="0"/>
              <a:t>, </a:t>
            </a:r>
            <a:r>
              <a:rPr lang="en-US" sz="1600" dirty="0" err="1"/>
              <a:t>может</a:t>
            </a:r>
            <a:r>
              <a:rPr lang="en-US" sz="1600" dirty="0"/>
              <a:t> </a:t>
            </a:r>
            <a:r>
              <a:rPr lang="en-US" sz="1600" dirty="0" err="1"/>
              <a:t>помочь</a:t>
            </a:r>
            <a:r>
              <a:rPr lang="en-US" sz="1600" dirty="0"/>
              <a:t> в </a:t>
            </a:r>
            <a:r>
              <a:rPr lang="en-US" sz="1600" dirty="0" err="1"/>
              <a:t>обсуждениях</a:t>
            </a:r>
            <a:r>
              <a:rPr lang="en-US" sz="1600" dirty="0"/>
              <a:t> </a:t>
            </a:r>
            <a:r>
              <a:rPr lang="en-US" sz="1600" dirty="0" err="1"/>
              <a:t>между</a:t>
            </a:r>
            <a:r>
              <a:rPr lang="en-US" sz="1600" dirty="0"/>
              <a:t> </a:t>
            </a:r>
            <a:r>
              <a:rPr lang="en-US" sz="1600" dirty="0" err="1"/>
              <a:t>профессионалами</a:t>
            </a:r>
            <a:r>
              <a:rPr lang="en-US" sz="1600" dirty="0"/>
              <a:t> и </a:t>
            </a:r>
            <a:r>
              <a:rPr lang="en-US" sz="1600" dirty="0" err="1"/>
              <a:t>пациентами</a:t>
            </a:r>
            <a:r>
              <a:rPr lang="en-US" sz="1600" dirty="0"/>
              <a:t> (и </a:t>
            </a:r>
            <a:r>
              <a:rPr lang="en-US" sz="1600" dirty="0" err="1"/>
              <a:t>заинтересованными</a:t>
            </a:r>
            <a:r>
              <a:rPr lang="en-US" sz="1600" dirty="0"/>
              <a:t> </a:t>
            </a:r>
            <a:r>
              <a:rPr lang="en-US" sz="1600" dirty="0" err="1"/>
              <a:t>сторонами</a:t>
            </a:r>
            <a:r>
              <a:rPr lang="en-US" sz="1600" dirty="0"/>
              <a:t>) </a:t>
            </a:r>
            <a:r>
              <a:rPr lang="en-US" sz="1600" dirty="0" err="1"/>
              <a:t>по</a:t>
            </a:r>
            <a:r>
              <a:rPr lang="en-US" sz="1600" dirty="0"/>
              <a:t> </a:t>
            </a:r>
            <a:r>
              <a:rPr lang="en-US" sz="1600" dirty="0" err="1"/>
              <a:t>поводу</a:t>
            </a:r>
            <a:r>
              <a:rPr lang="en-US" sz="1600" dirty="0"/>
              <a:t> </a:t>
            </a:r>
            <a:r>
              <a:rPr lang="en-US" sz="1600" dirty="0" err="1"/>
              <a:t>улучшения</a:t>
            </a:r>
            <a:r>
              <a:rPr lang="en-US" sz="1600" dirty="0"/>
              <a:t> </a:t>
            </a:r>
            <a:r>
              <a:rPr lang="en-US" sz="1600" dirty="0" err="1"/>
              <a:t>ухода</a:t>
            </a:r>
            <a:r>
              <a:rPr lang="en-US" sz="1600" dirty="0"/>
              <a:t>.</a:t>
            </a:r>
            <a:endParaRPr lang="en-US" sz="1600" dirty="0">
              <a:cs typeface="Calibri"/>
            </a:endParaRPr>
          </a:p>
          <a:p>
            <a:pPr marL="91440" indent="-91440">
              <a:lnSpc>
                <a:spcPct val="80000"/>
              </a:lnSpc>
              <a:spcBef>
                <a:spcPts val="1200"/>
              </a:spcBef>
              <a:spcAft>
                <a:spcPts val="200"/>
              </a:spcAft>
              <a:buClr>
                <a:schemeClr val="accent1"/>
              </a:buClr>
              <a:buSzPct val="100000"/>
              <a:buFont typeface="Calibri" panose="020F0502020204030204" pitchFamily="34" charset="0"/>
              <a:buChar char=" "/>
            </a:pPr>
            <a:r>
              <a:rPr lang="en-US" sz="1600" b="1" dirty="0" err="1"/>
              <a:t>Привлечение</a:t>
            </a:r>
            <a:r>
              <a:rPr lang="en-US" sz="1600" b="1" dirty="0"/>
              <a:t> к </a:t>
            </a:r>
            <a:r>
              <a:rPr lang="en-US" sz="1600" b="1" dirty="0" err="1"/>
              <a:t>валидации</a:t>
            </a:r>
            <a:r>
              <a:rPr lang="en-US" sz="1600" b="1" dirty="0"/>
              <a:t> </a:t>
            </a:r>
            <a:r>
              <a:rPr lang="en-US" sz="1600" b="1" dirty="0" err="1"/>
              <a:t>более</a:t>
            </a:r>
            <a:r>
              <a:rPr lang="en-US" sz="1600" b="1" dirty="0"/>
              <a:t> </a:t>
            </a:r>
            <a:r>
              <a:rPr lang="en-US" sz="1600" b="1" dirty="0" err="1"/>
              <a:t>одного</a:t>
            </a:r>
            <a:r>
              <a:rPr lang="en-US" sz="1600" b="1" dirty="0"/>
              <a:t> </a:t>
            </a:r>
            <a:r>
              <a:rPr lang="en-US" sz="1600" b="1" dirty="0" err="1"/>
              <a:t>человека</a:t>
            </a:r>
            <a:r>
              <a:rPr lang="en-US" sz="1600" b="1" dirty="0"/>
              <a:t> </a:t>
            </a:r>
            <a:r>
              <a:rPr lang="en-US" sz="1600" dirty="0" err="1"/>
              <a:t>приводит</a:t>
            </a:r>
            <a:r>
              <a:rPr lang="en-US" sz="1600" dirty="0"/>
              <a:t> к </a:t>
            </a:r>
            <a:r>
              <a:rPr lang="en-US" sz="1600" dirty="0" err="1"/>
              <a:t>эффективному</a:t>
            </a:r>
            <a:r>
              <a:rPr lang="en-US" sz="1600" dirty="0"/>
              <a:t> </a:t>
            </a:r>
            <a:r>
              <a:rPr lang="en-US" sz="1600" dirty="0" err="1"/>
              <a:t>решению</a:t>
            </a:r>
            <a:r>
              <a:rPr lang="en-US" sz="1600" dirty="0"/>
              <a:t> </a:t>
            </a:r>
            <a:r>
              <a:rPr lang="en-US" sz="1600" dirty="0" err="1"/>
              <a:t>проблем</a:t>
            </a:r>
            <a:r>
              <a:rPr lang="en-US" sz="1600" dirty="0"/>
              <a:t> и </a:t>
            </a:r>
            <a:r>
              <a:rPr lang="en-US" sz="1600" dirty="0" err="1"/>
              <a:t>общему</a:t>
            </a:r>
            <a:r>
              <a:rPr lang="en-US" sz="1600" dirty="0"/>
              <a:t> </a:t>
            </a:r>
            <a:r>
              <a:rPr lang="en-US" sz="1600" dirty="0" err="1"/>
              <a:t>взгляду</a:t>
            </a:r>
            <a:r>
              <a:rPr lang="en-US" sz="1600" dirty="0"/>
              <a:t> </a:t>
            </a:r>
            <a:r>
              <a:rPr lang="en-US" sz="1600" dirty="0" err="1"/>
              <a:t>на</a:t>
            </a:r>
            <a:r>
              <a:rPr lang="en-US" sz="1600" dirty="0"/>
              <a:t>  </a:t>
            </a:r>
            <a:r>
              <a:rPr lang="en-US" sz="1600" dirty="0" err="1"/>
              <a:t>интергрированный</a:t>
            </a:r>
            <a:r>
              <a:rPr lang="en-US" sz="1600" dirty="0"/>
              <a:t> </a:t>
            </a:r>
            <a:r>
              <a:rPr lang="en-US" sz="1600" dirty="0" err="1"/>
              <a:t>сервис</a:t>
            </a:r>
            <a:r>
              <a:rPr lang="en-US" sz="1600" dirty="0"/>
              <a:t> </a:t>
            </a:r>
            <a:r>
              <a:rPr lang="en-US" sz="1600" dirty="0" err="1"/>
              <a:t>дизайн</a:t>
            </a:r>
            <a:r>
              <a:rPr lang="en-US" sz="1600" dirty="0"/>
              <a:t>.</a:t>
            </a:r>
            <a:endParaRPr lang="en-US" sz="1600">
              <a:cs typeface="Calibri"/>
            </a:endParaRPr>
          </a:p>
          <a:p>
            <a:pPr marL="91440" indent="-91440">
              <a:lnSpc>
                <a:spcPct val="80000"/>
              </a:lnSpc>
              <a:spcBef>
                <a:spcPts val="1200"/>
              </a:spcBef>
              <a:spcAft>
                <a:spcPts val="200"/>
              </a:spcAft>
              <a:buClr>
                <a:schemeClr val="accent1"/>
              </a:buClr>
              <a:buSzPct val="100000"/>
              <a:buFont typeface="Calibri" panose="020F0502020204030204" pitchFamily="34" charset="0"/>
              <a:buChar char=" "/>
            </a:pPr>
            <a:r>
              <a:rPr lang="en-US" sz="1600" b="1" dirty="0" err="1">
                <a:solidFill>
                  <a:srgbClr val="FF0000"/>
                </a:solidFill>
              </a:rPr>
              <a:t>Сервис</a:t>
            </a:r>
            <a:r>
              <a:rPr lang="en-US" sz="1600" b="1" dirty="0">
                <a:solidFill>
                  <a:srgbClr val="FF0000"/>
                </a:solidFill>
              </a:rPr>
              <a:t> </a:t>
            </a:r>
            <a:r>
              <a:rPr lang="en-US" sz="1600" b="1" dirty="0" err="1">
                <a:solidFill>
                  <a:srgbClr val="FF0000"/>
                </a:solidFill>
              </a:rPr>
              <a:t>дизайн</a:t>
            </a:r>
            <a:r>
              <a:rPr lang="en-US" sz="1600" b="1" dirty="0">
                <a:solidFill>
                  <a:srgbClr val="FF0000"/>
                </a:solidFill>
              </a:rPr>
              <a:t> </a:t>
            </a:r>
            <a:r>
              <a:rPr lang="en-US" sz="1600" b="1" dirty="0" err="1">
                <a:solidFill>
                  <a:srgbClr val="FF0000"/>
                </a:solidFill>
              </a:rPr>
              <a:t>эффективен</a:t>
            </a:r>
            <a:r>
              <a:rPr lang="en-US" sz="1600" b="1" dirty="0">
                <a:solidFill>
                  <a:srgbClr val="FF0000"/>
                </a:solidFill>
              </a:rPr>
              <a:t> </a:t>
            </a:r>
            <a:r>
              <a:rPr lang="en-US" sz="1600" b="1" dirty="0" err="1">
                <a:solidFill>
                  <a:srgbClr val="FF0000"/>
                </a:solidFill>
              </a:rPr>
              <a:t>для</a:t>
            </a:r>
            <a:r>
              <a:rPr lang="en-US" sz="1600" b="1" dirty="0">
                <a:solidFill>
                  <a:srgbClr val="FF0000"/>
                </a:solidFill>
              </a:rPr>
              <a:t> </a:t>
            </a:r>
            <a:r>
              <a:rPr lang="en-US" sz="1600" b="1" dirty="0" err="1">
                <a:solidFill>
                  <a:srgbClr val="FF0000"/>
                </a:solidFill>
              </a:rPr>
              <a:t>улучшения</a:t>
            </a:r>
            <a:r>
              <a:rPr lang="en-US" sz="1600" b="1" dirty="0">
                <a:solidFill>
                  <a:srgbClr val="FF0000"/>
                </a:solidFill>
              </a:rPr>
              <a:t> </a:t>
            </a:r>
            <a:r>
              <a:rPr lang="en-US" sz="1600" b="1" dirty="0" err="1">
                <a:solidFill>
                  <a:srgbClr val="FF0000"/>
                </a:solidFill>
              </a:rPr>
              <a:t>предоставления</a:t>
            </a:r>
            <a:r>
              <a:rPr lang="en-US" sz="1600" b="1" dirty="0">
                <a:solidFill>
                  <a:srgbClr val="FF0000"/>
                </a:solidFill>
              </a:rPr>
              <a:t> </a:t>
            </a:r>
            <a:r>
              <a:rPr lang="en-US" sz="1600" b="1" dirty="0" err="1">
                <a:solidFill>
                  <a:srgbClr val="FF0000"/>
                </a:solidFill>
              </a:rPr>
              <a:t>услуг</a:t>
            </a:r>
            <a:r>
              <a:rPr lang="en-US" sz="1600" b="1" dirty="0">
                <a:solidFill>
                  <a:srgbClr val="FF0000"/>
                </a:solidFill>
              </a:rPr>
              <a:t>, </a:t>
            </a:r>
            <a:r>
              <a:rPr lang="en-US" sz="1600" b="1" dirty="0" err="1">
                <a:solidFill>
                  <a:srgbClr val="FF0000"/>
                </a:solidFill>
              </a:rPr>
              <a:t>ориентированных</a:t>
            </a:r>
            <a:r>
              <a:rPr lang="en-US" sz="1600" b="1" dirty="0">
                <a:solidFill>
                  <a:srgbClr val="FF0000"/>
                </a:solidFill>
              </a:rPr>
              <a:t> </a:t>
            </a:r>
            <a:r>
              <a:rPr lang="en-US" sz="1600" b="1" dirty="0" err="1">
                <a:solidFill>
                  <a:srgbClr val="FF0000"/>
                </a:solidFill>
              </a:rPr>
              <a:t>на</a:t>
            </a:r>
            <a:r>
              <a:rPr lang="en-US" sz="1600" b="1" dirty="0">
                <a:solidFill>
                  <a:srgbClr val="FF0000"/>
                </a:solidFill>
              </a:rPr>
              <a:t> </a:t>
            </a:r>
            <a:r>
              <a:rPr lang="en-US" sz="1600" b="1" dirty="0" err="1">
                <a:solidFill>
                  <a:srgbClr val="FF0000"/>
                </a:solidFill>
              </a:rPr>
              <a:t>пациента</a:t>
            </a:r>
            <a:r>
              <a:rPr lang="en-US" sz="1600" dirty="0"/>
              <a:t> (</a:t>
            </a:r>
            <a:r>
              <a:rPr lang="en-US" sz="1600" dirty="0" err="1"/>
              <a:t>важно</a:t>
            </a:r>
            <a:r>
              <a:rPr lang="en-US" sz="1600" dirty="0"/>
              <a:t> </a:t>
            </a:r>
            <a:r>
              <a:rPr lang="en-US" sz="1600" dirty="0" err="1"/>
              <a:t>вовлекать</a:t>
            </a:r>
            <a:r>
              <a:rPr lang="en-US" sz="1600" dirty="0"/>
              <a:t> </a:t>
            </a:r>
            <a:r>
              <a:rPr lang="en-US" sz="1600" dirty="0" err="1"/>
              <a:t>всех</a:t>
            </a:r>
            <a:r>
              <a:rPr lang="en-US" sz="1600" dirty="0"/>
              <a:t> </a:t>
            </a:r>
            <a:r>
              <a:rPr lang="en-US" sz="1600" dirty="0" err="1"/>
              <a:t>партнеров</a:t>
            </a:r>
            <a:r>
              <a:rPr lang="en-US" sz="1600" dirty="0"/>
              <a:t>, </a:t>
            </a:r>
            <a:r>
              <a:rPr lang="en-US" sz="1600" dirty="0" err="1"/>
              <a:t>включая</a:t>
            </a:r>
            <a:r>
              <a:rPr lang="en-US" sz="1600" dirty="0"/>
              <a:t> </a:t>
            </a:r>
            <a:r>
              <a:rPr lang="en-US" sz="1600" dirty="0" err="1"/>
              <a:t>все</a:t>
            </a:r>
            <a:r>
              <a:rPr lang="en-US" sz="1600" dirty="0"/>
              <a:t> </a:t>
            </a:r>
            <a:r>
              <a:rPr lang="en-US" sz="1600" dirty="0" err="1"/>
              <a:t>заинтересованные</a:t>
            </a:r>
            <a:r>
              <a:rPr lang="en-US" sz="1600" dirty="0"/>
              <a:t> </a:t>
            </a:r>
            <a:r>
              <a:rPr lang="en-US" sz="1600" dirty="0" err="1"/>
              <a:t>стороны</a:t>
            </a:r>
            <a:r>
              <a:rPr lang="en-US" sz="1600" dirty="0"/>
              <a:t>, - </a:t>
            </a:r>
            <a:r>
              <a:rPr lang="en-US" sz="1600" dirty="0" err="1"/>
              <a:t>особенно</a:t>
            </a:r>
            <a:r>
              <a:rPr lang="en-US" sz="1600" dirty="0"/>
              <a:t> в </a:t>
            </a:r>
            <a:r>
              <a:rPr lang="en-US" sz="1600" dirty="0" err="1"/>
              <a:t>последующем</a:t>
            </a:r>
            <a:r>
              <a:rPr lang="en-US" sz="1600" dirty="0"/>
              <a:t> </a:t>
            </a:r>
            <a:r>
              <a:rPr lang="en-US" sz="1600" dirty="0" err="1"/>
              <a:t>оказании</a:t>
            </a:r>
            <a:r>
              <a:rPr lang="en-US" sz="1600" dirty="0"/>
              <a:t> </a:t>
            </a:r>
            <a:r>
              <a:rPr lang="en-US" sz="1600" dirty="0" err="1"/>
              <a:t>услуг</a:t>
            </a:r>
            <a:r>
              <a:rPr lang="en-US" sz="1600" dirty="0"/>
              <a:t>)</a:t>
            </a:r>
            <a:endParaRPr lang="en-US" sz="1600" dirty="0">
              <a:cs typeface="Calibri"/>
            </a:endParaRPr>
          </a:p>
        </p:txBody>
      </p:sp>
    </p:spTree>
    <p:extLst>
      <p:ext uri="{BB962C8B-B14F-4D97-AF65-F5344CB8AC3E}">
        <p14:creationId xmlns:p14="http://schemas.microsoft.com/office/powerpoint/2010/main" val="1216965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Calibri"/>
                <a:cs typeface="Calibri"/>
              </a:rPr>
              <a:t>Limitations</a:t>
            </a:r>
            <a:r>
              <a:rPr lang="kk-KZ" dirty="0">
                <a:latin typeface="Calibri"/>
                <a:cs typeface="Calibri"/>
              </a:rPr>
              <a:t>/ </a:t>
            </a:r>
            <a:r>
              <a:rPr lang="kk-KZ" dirty="0">
                <a:solidFill>
                  <a:schemeClr val="tx1"/>
                </a:solidFill>
                <a:latin typeface="Calibri"/>
                <a:cs typeface="Calibri"/>
              </a:rPr>
              <a:t>Ограничения</a:t>
            </a:r>
            <a:endParaRPr lang="nl-NL">
              <a:solidFill>
                <a:schemeClr val="tx1"/>
              </a:solidFill>
              <a:latin typeface="Calibri"/>
              <a:cs typeface="Calibri"/>
            </a:endParaRPr>
          </a:p>
        </p:txBody>
      </p:sp>
      <p:sp>
        <p:nvSpPr>
          <p:cNvPr id="3" name="Tijdelijke aanduiding voor inhoud 2"/>
          <p:cNvSpPr>
            <a:spLocks noGrp="1"/>
          </p:cNvSpPr>
          <p:nvPr>
            <p:ph idx="1"/>
          </p:nvPr>
        </p:nvSpPr>
        <p:spPr>
          <a:xfrm>
            <a:off x="263611" y="2000193"/>
            <a:ext cx="5083452" cy="4023360"/>
          </a:xfrm>
        </p:spPr>
        <p:txBody>
          <a:bodyPr/>
          <a:lstStyle/>
          <a:p>
            <a:r>
              <a:rPr lang="nl-NL" dirty="0"/>
              <a:t>- In </a:t>
            </a:r>
            <a:r>
              <a:rPr lang="nl-NL" dirty="0" err="1"/>
              <a:t>the</a:t>
            </a:r>
            <a:r>
              <a:rPr lang="nl-NL" dirty="0"/>
              <a:t> </a:t>
            </a:r>
            <a:r>
              <a:rPr lang="nl-NL" dirty="0" err="1"/>
              <a:t>reflection</a:t>
            </a:r>
            <a:r>
              <a:rPr lang="nl-NL" dirty="0"/>
              <a:t> </a:t>
            </a:r>
            <a:r>
              <a:rPr lang="nl-NL" dirty="0" err="1"/>
              <a:t>process</a:t>
            </a:r>
            <a:r>
              <a:rPr lang="nl-NL" dirty="0"/>
              <a:t> </a:t>
            </a:r>
            <a:r>
              <a:rPr lang="nl-NL" dirty="0" err="1"/>
              <a:t>only</a:t>
            </a:r>
            <a:r>
              <a:rPr lang="nl-NL" dirty="0"/>
              <a:t> cases </a:t>
            </a:r>
            <a:r>
              <a:rPr lang="nl-NL" dirty="0" err="1"/>
              <a:t>available</a:t>
            </a:r>
            <a:r>
              <a:rPr lang="nl-NL" dirty="0"/>
              <a:t> </a:t>
            </a:r>
            <a:r>
              <a:rPr lang="nl-NL" dirty="0" err="1"/>
              <a:t>from</a:t>
            </a:r>
            <a:r>
              <a:rPr lang="nl-NL" dirty="0"/>
              <a:t> </a:t>
            </a:r>
            <a:r>
              <a:rPr lang="nl-NL" dirty="0" err="1"/>
              <a:t>the</a:t>
            </a:r>
            <a:r>
              <a:rPr lang="nl-NL" dirty="0"/>
              <a:t> </a:t>
            </a:r>
            <a:r>
              <a:rPr lang="nl-NL" dirty="0" err="1"/>
              <a:t>literature</a:t>
            </a:r>
            <a:r>
              <a:rPr lang="nl-NL" dirty="0"/>
              <a:t> </a:t>
            </a:r>
          </a:p>
          <a:p>
            <a:r>
              <a:rPr lang="nl-NL" dirty="0"/>
              <a:t>- recommendation to conduct further Mixed Methods study for further validation with non published cases of patient journey projects</a:t>
            </a:r>
          </a:p>
        </p:txBody>
      </p:sp>
      <p:sp>
        <p:nvSpPr>
          <p:cNvPr id="4" name="Прямоугольник 3"/>
          <p:cNvSpPr/>
          <p:nvPr/>
        </p:nvSpPr>
        <p:spPr>
          <a:xfrm>
            <a:off x="5619382" y="1941398"/>
            <a:ext cx="6096000" cy="1933863"/>
          </a:xfrm>
          <a:prstGeom prst="rect">
            <a:avLst/>
          </a:prstGeom>
        </p:spPr>
        <p:txBody>
          <a:bodyPr lIns="91440" tIns="45720" rIns="91440" bIns="45720" anchor="t">
            <a:spAutoFit/>
          </a:bodyPr>
          <a:lstStyle/>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dirty="0"/>
              <a:t>- </a:t>
            </a:r>
            <a:r>
              <a:rPr lang="en-US" sz="2000" dirty="0"/>
              <a:t>В </a:t>
            </a:r>
            <a:r>
              <a:rPr lang="en-US" sz="2000" dirty="0" err="1"/>
              <a:t>процессе</a:t>
            </a:r>
            <a:r>
              <a:rPr lang="en-US" sz="2000" dirty="0"/>
              <a:t> </a:t>
            </a:r>
            <a:r>
              <a:rPr lang="en-US" sz="2000" dirty="0" err="1"/>
              <a:t>рефлексии</a:t>
            </a:r>
            <a:r>
              <a:rPr lang="en-US" sz="2000" dirty="0"/>
              <a:t> </a:t>
            </a:r>
            <a:r>
              <a:rPr lang="en-US" sz="2000" dirty="0" err="1"/>
              <a:t>только</a:t>
            </a:r>
            <a:r>
              <a:rPr lang="en-US" sz="2000" dirty="0"/>
              <a:t> </a:t>
            </a:r>
            <a:r>
              <a:rPr lang="en-US" sz="2000" dirty="0" err="1"/>
              <a:t>кейсы</a:t>
            </a:r>
            <a:r>
              <a:rPr lang="en-US" sz="2000" dirty="0"/>
              <a:t>, </a:t>
            </a:r>
            <a:r>
              <a:rPr lang="en-US" sz="2000" dirty="0" err="1"/>
              <a:t>доступные</a:t>
            </a:r>
            <a:r>
              <a:rPr lang="en-US" sz="2000" dirty="0"/>
              <a:t> </a:t>
            </a:r>
            <a:r>
              <a:rPr lang="en-US" sz="2000" dirty="0" err="1"/>
              <a:t>из</a:t>
            </a:r>
            <a:r>
              <a:rPr lang="en-US" sz="2000" dirty="0"/>
              <a:t> </a:t>
            </a:r>
            <a:r>
              <a:rPr lang="en-US" sz="2000" dirty="0" err="1"/>
              <a:t>литературы</a:t>
            </a:r>
            <a:endParaRPr lang="en-US" sz="2000" dirty="0">
              <a:cs typeface="Calibri"/>
            </a:endParaRP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sz="2000" dirty="0"/>
              <a:t>- </a:t>
            </a:r>
            <a:r>
              <a:rPr lang="en-US" sz="2000" dirty="0" err="1"/>
              <a:t>рекомендация</a:t>
            </a:r>
            <a:r>
              <a:rPr lang="en-US" sz="2000" dirty="0"/>
              <a:t> о </a:t>
            </a:r>
            <a:r>
              <a:rPr lang="en-US" sz="2000" dirty="0" err="1"/>
              <a:t>проведении</a:t>
            </a:r>
            <a:r>
              <a:rPr lang="en-US" sz="2000" dirty="0"/>
              <a:t> </a:t>
            </a:r>
            <a:r>
              <a:rPr lang="en-US" sz="2000" dirty="0" err="1"/>
              <a:t>дальнейшего</a:t>
            </a:r>
            <a:r>
              <a:rPr lang="en-US" sz="2000" dirty="0"/>
              <a:t> </a:t>
            </a:r>
            <a:r>
              <a:rPr lang="en-US" sz="2000" dirty="0" err="1"/>
              <a:t>исследования</a:t>
            </a:r>
            <a:r>
              <a:rPr lang="en-US" sz="2000" dirty="0"/>
              <a:t> </a:t>
            </a:r>
            <a:r>
              <a:rPr lang="en-US" sz="2000" dirty="0" err="1"/>
              <a:t>смешанных</a:t>
            </a:r>
            <a:r>
              <a:rPr lang="en-US" sz="2000" dirty="0"/>
              <a:t> </a:t>
            </a:r>
            <a:r>
              <a:rPr lang="en-US" sz="2000" dirty="0" err="1"/>
              <a:t>методов</a:t>
            </a:r>
            <a:r>
              <a:rPr lang="en-US" sz="2000" dirty="0"/>
              <a:t> </a:t>
            </a:r>
            <a:r>
              <a:rPr lang="en-US" sz="2000" dirty="0" err="1"/>
              <a:t>для</a:t>
            </a:r>
            <a:r>
              <a:rPr lang="en-US" sz="2000" dirty="0"/>
              <a:t> </a:t>
            </a:r>
            <a:r>
              <a:rPr lang="en-US" sz="2000" dirty="0" err="1"/>
              <a:t>дальнейшей</a:t>
            </a:r>
            <a:r>
              <a:rPr lang="en-US" sz="2000" dirty="0"/>
              <a:t> </a:t>
            </a:r>
            <a:r>
              <a:rPr lang="en-US" sz="2000" dirty="0" err="1"/>
              <a:t>валидации</a:t>
            </a:r>
            <a:r>
              <a:rPr lang="en-US" sz="2000" dirty="0"/>
              <a:t> </a:t>
            </a:r>
            <a:r>
              <a:rPr lang="en-US" sz="2000" dirty="0" err="1"/>
              <a:t>на</a:t>
            </a:r>
            <a:r>
              <a:rPr lang="en-US" sz="2000" dirty="0"/>
              <a:t> </a:t>
            </a:r>
            <a:r>
              <a:rPr lang="en-US" sz="2000" dirty="0" err="1"/>
              <a:t>неопубликованных</a:t>
            </a:r>
            <a:r>
              <a:rPr lang="en-US" sz="2000" dirty="0"/>
              <a:t> </a:t>
            </a:r>
            <a:r>
              <a:rPr lang="en-US" sz="2000" dirty="0" err="1"/>
              <a:t>случаях</a:t>
            </a:r>
            <a:r>
              <a:rPr lang="en-US" sz="2000" dirty="0"/>
              <a:t> </a:t>
            </a:r>
            <a:r>
              <a:rPr lang="en-US" sz="2000" dirty="0" err="1"/>
              <a:t>проектов</a:t>
            </a:r>
            <a:r>
              <a:rPr lang="en-US" sz="2000" dirty="0"/>
              <a:t> </a:t>
            </a:r>
            <a:r>
              <a:rPr lang="en-US" sz="2000" dirty="0" err="1"/>
              <a:t>путешествий</a:t>
            </a:r>
            <a:r>
              <a:rPr lang="en-US" sz="2000" dirty="0"/>
              <a:t> </a:t>
            </a:r>
            <a:r>
              <a:rPr lang="en-US" sz="2000" dirty="0" err="1"/>
              <a:t>пациентов</a:t>
            </a:r>
            <a:endParaRPr lang="en-US" sz="2000" dirty="0">
              <a:cs typeface="Calibri"/>
            </a:endParaRPr>
          </a:p>
        </p:txBody>
      </p:sp>
    </p:spTree>
    <p:extLst>
      <p:ext uri="{BB962C8B-B14F-4D97-AF65-F5344CB8AC3E}">
        <p14:creationId xmlns:p14="http://schemas.microsoft.com/office/powerpoint/2010/main" val="1998813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Calibri"/>
                <a:cs typeface="Calibri"/>
              </a:rPr>
              <a:t>The Next Step</a:t>
            </a:r>
            <a:r>
              <a:rPr lang="kk-KZ" dirty="0">
                <a:latin typeface="Calibri"/>
                <a:cs typeface="Calibri"/>
              </a:rPr>
              <a:t>/ </a:t>
            </a:r>
            <a:r>
              <a:rPr lang="kk-KZ" dirty="0">
                <a:solidFill>
                  <a:schemeClr val="tx1"/>
                </a:solidFill>
                <a:latin typeface="Calibri"/>
                <a:cs typeface="Calibri"/>
              </a:rPr>
              <a:t>Следующий шаг</a:t>
            </a:r>
            <a:endParaRPr lang="nl-NL">
              <a:solidFill>
                <a:schemeClr val="tx1"/>
              </a:solidFill>
              <a:latin typeface="Calibri"/>
              <a:cs typeface="Calibri"/>
            </a:endParaRPr>
          </a:p>
        </p:txBody>
      </p:sp>
      <p:sp>
        <p:nvSpPr>
          <p:cNvPr id="3" name="Tijdelijke aanduiding voor inhoud 2"/>
          <p:cNvSpPr>
            <a:spLocks noGrp="1"/>
          </p:cNvSpPr>
          <p:nvPr>
            <p:ph idx="1"/>
          </p:nvPr>
        </p:nvSpPr>
        <p:spPr>
          <a:xfrm>
            <a:off x="72022" y="1779457"/>
            <a:ext cx="5534357" cy="4023360"/>
          </a:xfrm>
        </p:spPr>
        <p:txBody>
          <a:bodyPr>
            <a:normAutofit/>
          </a:bodyPr>
          <a:lstStyle/>
          <a:p>
            <a:pPr>
              <a:lnSpc>
                <a:spcPct val="150000"/>
              </a:lnSpc>
            </a:pPr>
            <a:r>
              <a:rPr lang="en-US" sz="1600" dirty="0"/>
              <a:t>Concerning the next steps of integrated service design: </a:t>
            </a:r>
          </a:p>
          <a:p>
            <a:pPr>
              <a:lnSpc>
                <a:spcPct val="150000"/>
              </a:lnSpc>
            </a:pPr>
            <a:r>
              <a:rPr lang="en-US" sz="1600" dirty="0"/>
              <a:t>Authors recommend: </a:t>
            </a:r>
          </a:p>
          <a:p>
            <a:pPr>
              <a:lnSpc>
                <a:spcPct val="150000"/>
              </a:lnSpc>
            </a:pPr>
            <a:r>
              <a:rPr lang="en-US" sz="1600" dirty="0"/>
              <a:t>to conduct further research on the connection of patient journeys to the care model design, which </a:t>
            </a:r>
            <a:r>
              <a:rPr lang="en-US" sz="1600" b="1" dirty="0">
                <a:solidFill>
                  <a:srgbClr val="FF0000"/>
                </a:solidFill>
              </a:rPr>
              <a:t>include the perspective of all healthcare providers and hospital employees </a:t>
            </a:r>
            <a:r>
              <a:rPr lang="en-US" sz="1600" dirty="0">
                <a:solidFill>
                  <a:srgbClr val="FF0000"/>
                </a:solidFill>
              </a:rPr>
              <a:t>and their </a:t>
            </a:r>
            <a:r>
              <a:rPr lang="en-US" sz="1600" b="1" dirty="0">
                <a:solidFill>
                  <a:srgbClr val="FF0000"/>
                </a:solidFill>
              </a:rPr>
              <a:t>internal interactions in the service pathway.</a:t>
            </a:r>
            <a:endParaRPr lang="nl-NL" sz="1600" b="1" dirty="0">
              <a:solidFill>
                <a:srgbClr val="FF0000"/>
              </a:solidFill>
            </a:endParaRPr>
          </a:p>
        </p:txBody>
      </p:sp>
      <p:sp>
        <p:nvSpPr>
          <p:cNvPr id="4" name="Прямоугольник 3"/>
          <p:cNvSpPr/>
          <p:nvPr/>
        </p:nvSpPr>
        <p:spPr>
          <a:xfrm>
            <a:off x="5832920" y="1776470"/>
            <a:ext cx="6195259" cy="2998513"/>
          </a:xfrm>
          <a:prstGeom prst="rect">
            <a:avLst/>
          </a:prstGeom>
        </p:spPr>
        <p:txBody>
          <a:bodyPr wrap="square" lIns="91440" tIns="45720" rIns="91440" bIns="45720" anchor="t">
            <a:spAutoFit/>
          </a:bodyPr>
          <a:lstStyle/>
          <a:p>
            <a:pPr marL="91440" indent="-91440">
              <a:lnSpc>
                <a:spcPct val="150000"/>
              </a:lnSpc>
              <a:spcBef>
                <a:spcPts val="1200"/>
              </a:spcBef>
              <a:spcAft>
                <a:spcPts val="200"/>
              </a:spcAft>
              <a:buClr>
                <a:schemeClr val="accent1"/>
              </a:buClr>
              <a:buSzPct val="100000"/>
              <a:buFont typeface="Calibri" panose="020F0502020204030204" pitchFamily="34" charset="0"/>
              <a:buChar char=" "/>
            </a:pPr>
            <a:r>
              <a:rPr lang="en-US" sz="1600" dirty="0" err="1"/>
              <a:t>Что</a:t>
            </a:r>
            <a:r>
              <a:rPr lang="en-US" sz="1600" dirty="0"/>
              <a:t> </a:t>
            </a:r>
            <a:r>
              <a:rPr lang="en-US" sz="1600" dirty="0" err="1"/>
              <a:t>касается</a:t>
            </a:r>
            <a:r>
              <a:rPr lang="en-US" sz="1600" dirty="0"/>
              <a:t> </a:t>
            </a:r>
            <a:r>
              <a:rPr lang="en-US" sz="1600" dirty="0" err="1"/>
              <a:t>следующих</a:t>
            </a:r>
            <a:r>
              <a:rPr lang="en-US" sz="1600" dirty="0"/>
              <a:t> </a:t>
            </a:r>
            <a:r>
              <a:rPr lang="en-US" sz="1600" dirty="0" err="1"/>
              <a:t>шагов</a:t>
            </a:r>
            <a:r>
              <a:rPr lang="en-US" sz="1600" dirty="0"/>
              <a:t> </a:t>
            </a:r>
            <a:r>
              <a:rPr lang="en-US" sz="1600" dirty="0" err="1"/>
              <a:t>интегрированного</a:t>
            </a:r>
            <a:r>
              <a:rPr lang="en-US" sz="1600" dirty="0"/>
              <a:t> </a:t>
            </a:r>
            <a:r>
              <a:rPr lang="en-US" sz="1600" dirty="0" err="1"/>
              <a:t>сервис</a:t>
            </a:r>
            <a:r>
              <a:rPr lang="en-US" sz="1600" dirty="0"/>
              <a:t>  </a:t>
            </a:r>
            <a:r>
              <a:rPr lang="en-US" sz="1600" dirty="0" err="1"/>
              <a:t>дизайна</a:t>
            </a:r>
            <a:r>
              <a:rPr lang="en-US" sz="1600" dirty="0"/>
              <a:t>:</a:t>
            </a:r>
            <a:endParaRPr lang="en-US" sz="1600" dirty="0">
              <a:cs typeface="Calibri"/>
            </a:endParaRPr>
          </a:p>
          <a:p>
            <a:pPr marL="91440" indent="-91440">
              <a:lnSpc>
                <a:spcPct val="150000"/>
              </a:lnSpc>
              <a:spcBef>
                <a:spcPts val="1200"/>
              </a:spcBef>
              <a:spcAft>
                <a:spcPts val="200"/>
              </a:spcAft>
              <a:buClr>
                <a:schemeClr val="accent1"/>
              </a:buClr>
              <a:buSzPct val="100000"/>
              <a:buFont typeface="Calibri" panose="020F0502020204030204" pitchFamily="34" charset="0"/>
              <a:buChar char=" "/>
            </a:pPr>
            <a:r>
              <a:rPr lang="en-US" sz="1600" dirty="0" err="1"/>
              <a:t>Авторы</a:t>
            </a:r>
            <a:r>
              <a:rPr lang="en-US" sz="1600" dirty="0"/>
              <a:t> </a:t>
            </a:r>
            <a:r>
              <a:rPr lang="en-US" sz="1600" dirty="0" err="1"/>
              <a:t>рекомендуют</a:t>
            </a:r>
            <a:r>
              <a:rPr lang="en-US" sz="1600" dirty="0"/>
              <a:t>:</a:t>
            </a:r>
            <a:endParaRPr lang="en-US" sz="1600">
              <a:cs typeface="Calibri"/>
            </a:endParaRPr>
          </a:p>
          <a:p>
            <a:pPr marL="91440" indent="-91440">
              <a:lnSpc>
                <a:spcPct val="150000"/>
              </a:lnSpc>
              <a:spcBef>
                <a:spcPts val="1200"/>
              </a:spcBef>
              <a:spcAft>
                <a:spcPts val="200"/>
              </a:spcAft>
              <a:buClr>
                <a:schemeClr val="accent1"/>
              </a:buClr>
              <a:buSzPct val="100000"/>
              <a:buFont typeface="Calibri" panose="020F0502020204030204" pitchFamily="34" charset="0"/>
              <a:buChar char=" "/>
            </a:pPr>
            <a:r>
              <a:rPr lang="en-US" sz="1600" dirty="0" err="1"/>
              <a:t>для</a:t>
            </a:r>
            <a:r>
              <a:rPr lang="en-US" sz="1600" dirty="0"/>
              <a:t> </a:t>
            </a:r>
            <a:r>
              <a:rPr lang="en-US" sz="1600" dirty="0" err="1"/>
              <a:t>проведения</a:t>
            </a:r>
            <a:r>
              <a:rPr lang="en-US" sz="1600" dirty="0"/>
              <a:t> </a:t>
            </a:r>
            <a:r>
              <a:rPr lang="en-US" sz="1600" dirty="0" err="1"/>
              <a:t>дальнейших</a:t>
            </a:r>
            <a:r>
              <a:rPr lang="en-US" sz="1600" dirty="0"/>
              <a:t> </a:t>
            </a:r>
            <a:r>
              <a:rPr lang="en-US" sz="1600" dirty="0" err="1"/>
              <a:t>исследований</a:t>
            </a:r>
            <a:r>
              <a:rPr lang="en-US" sz="1600" dirty="0"/>
              <a:t> </a:t>
            </a:r>
            <a:r>
              <a:rPr lang="en-US" sz="1600" dirty="0" err="1"/>
              <a:t>связи</a:t>
            </a:r>
            <a:r>
              <a:rPr lang="en-US" sz="1600" dirty="0"/>
              <a:t> </a:t>
            </a:r>
            <a:r>
              <a:rPr lang="en-US" sz="1600" dirty="0" err="1"/>
              <a:t>путешествий</a:t>
            </a:r>
            <a:r>
              <a:rPr lang="en-US" sz="1600" dirty="0"/>
              <a:t>  </a:t>
            </a:r>
            <a:r>
              <a:rPr lang="en-US" sz="1600" dirty="0" err="1"/>
              <a:t>пациентов</a:t>
            </a:r>
            <a:r>
              <a:rPr lang="en-US" sz="1600" dirty="0"/>
              <a:t> с </a:t>
            </a:r>
            <a:r>
              <a:rPr lang="en-US" sz="1600" dirty="0" err="1"/>
              <a:t>дизайном</a:t>
            </a:r>
            <a:r>
              <a:rPr lang="en-US" sz="1600" dirty="0"/>
              <a:t> </a:t>
            </a:r>
            <a:r>
              <a:rPr lang="en-US" sz="1600" dirty="0" err="1"/>
              <a:t>модели</a:t>
            </a:r>
            <a:r>
              <a:rPr lang="en-US" sz="1600" dirty="0"/>
              <a:t> </a:t>
            </a:r>
            <a:r>
              <a:rPr lang="en-US" sz="1600" dirty="0" err="1"/>
              <a:t>оказания</a:t>
            </a:r>
            <a:r>
              <a:rPr lang="en-US" sz="1600" dirty="0"/>
              <a:t> </a:t>
            </a:r>
            <a:r>
              <a:rPr lang="en-US" sz="1600" dirty="0" err="1"/>
              <a:t>помощи</a:t>
            </a:r>
            <a:r>
              <a:rPr lang="en-US" sz="1600" dirty="0"/>
              <a:t>, </a:t>
            </a:r>
            <a:r>
              <a:rPr lang="en-US" sz="1600" dirty="0" err="1"/>
              <a:t>которые</a:t>
            </a:r>
            <a:r>
              <a:rPr lang="en-US" sz="1600" dirty="0"/>
              <a:t> </a:t>
            </a:r>
            <a:r>
              <a:rPr lang="en-US" sz="1600" b="1" dirty="0" err="1">
                <a:solidFill>
                  <a:srgbClr val="FF0000"/>
                </a:solidFill>
              </a:rPr>
              <a:t>включают</a:t>
            </a:r>
            <a:r>
              <a:rPr lang="en-US" sz="1600" b="1" dirty="0">
                <a:solidFill>
                  <a:srgbClr val="FF0000"/>
                </a:solidFill>
              </a:rPr>
              <a:t> в </a:t>
            </a:r>
            <a:r>
              <a:rPr lang="en-US" sz="1600" b="1" dirty="0" err="1">
                <a:solidFill>
                  <a:srgbClr val="FF0000"/>
                </a:solidFill>
              </a:rPr>
              <a:t>себя</a:t>
            </a:r>
            <a:r>
              <a:rPr lang="en-US" sz="1600" b="1" dirty="0">
                <a:solidFill>
                  <a:srgbClr val="FF0000"/>
                </a:solidFill>
              </a:rPr>
              <a:t> </a:t>
            </a:r>
            <a:r>
              <a:rPr lang="en-US" sz="1600" b="1" dirty="0" err="1">
                <a:solidFill>
                  <a:srgbClr val="FF0000"/>
                </a:solidFill>
              </a:rPr>
              <a:t>точку</a:t>
            </a:r>
            <a:r>
              <a:rPr lang="en-US" sz="1600" b="1" dirty="0">
                <a:solidFill>
                  <a:srgbClr val="FF0000"/>
                </a:solidFill>
              </a:rPr>
              <a:t> </a:t>
            </a:r>
            <a:r>
              <a:rPr lang="en-US" sz="1600" b="1" dirty="0" err="1">
                <a:solidFill>
                  <a:srgbClr val="FF0000"/>
                </a:solidFill>
              </a:rPr>
              <a:t>зрения</a:t>
            </a:r>
            <a:r>
              <a:rPr lang="en-US" sz="1600" b="1" dirty="0">
                <a:solidFill>
                  <a:srgbClr val="FF0000"/>
                </a:solidFill>
              </a:rPr>
              <a:t> </a:t>
            </a:r>
            <a:r>
              <a:rPr lang="en-US" sz="1600" b="1" dirty="0" err="1">
                <a:solidFill>
                  <a:srgbClr val="FF0000"/>
                </a:solidFill>
              </a:rPr>
              <a:t>всех</a:t>
            </a:r>
            <a:r>
              <a:rPr lang="en-US" sz="1600" b="1" dirty="0">
                <a:solidFill>
                  <a:srgbClr val="FF0000"/>
                </a:solidFill>
              </a:rPr>
              <a:t> </a:t>
            </a:r>
            <a:r>
              <a:rPr lang="en-US" sz="1600" b="1" dirty="0" err="1">
                <a:solidFill>
                  <a:srgbClr val="FF0000"/>
                </a:solidFill>
              </a:rPr>
              <a:t>поставщиков</a:t>
            </a:r>
            <a:r>
              <a:rPr lang="en-US" sz="1600" b="1" dirty="0">
                <a:solidFill>
                  <a:srgbClr val="FF0000"/>
                </a:solidFill>
              </a:rPr>
              <a:t> </a:t>
            </a:r>
            <a:r>
              <a:rPr lang="en-US" sz="1600" b="1" dirty="0" err="1">
                <a:solidFill>
                  <a:srgbClr val="FF0000"/>
                </a:solidFill>
              </a:rPr>
              <a:t>медицинских</a:t>
            </a:r>
            <a:r>
              <a:rPr lang="en-US" sz="1600" b="1" dirty="0">
                <a:solidFill>
                  <a:srgbClr val="FF0000"/>
                </a:solidFill>
              </a:rPr>
              <a:t> </a:t>
            </a:r>
            <a:r>
              <a:rPr lang="en-US" sz="1600" b="1" dirty="0" err="1">
                <a:solidFill>
                  <a:srgbClr val="FF0000"/>
                </a:solidFill>
              </a:rPr>
              <a:t>услуг</a:t>
            </a:r>
            <a:r>
              <a:rPr lang="en-US" sz="1600" b="1" dirty="0">
                <a:solidFill>
                  <a:srgbClr val="FF0000"/>
                </a:solidFill>
              </a:rPr>
              <a:t> и </a:t>
            </a:r>
            <a:r>
              <a:rPr lang="en-US" sz="1600" b="1" dirty="0" err="1">
                <a:solidFill>
                  <a:srgbClr val="FF0000"/>
                </a:solidFill>
              </a:rPr>
              <a:t>сотрудников</a:t>
            </a:r>
            <a:r>
              <a:rPr lang="en-US" sz="1600" b="1" dirty="0">
                <a:solidFill>
                  <a:srgbClr val="FF0000"/>
                </a:solidFill>
              </a:rPr>
              <a:t> </a:t>
            </a:r>
            <a:r>
              <a:rPr lang="en-US" sz="1600" b="1" dirty="0" err="1">
                <a:solidFill>
                  <a:srgbClr val="FF0000"/>
                </a:solidFill>
              </a:rPr>
              <a:t>больниц</a:t>
            </a:r>
            <a:r>
              <a:rPr lang="en-US" sz="1600" b="1" dirty="0">
                <a:solidFill>
                  <a:srgbClr val="FF0000"/>
                </a:solidFill>
              </a:rPr>
              <a:t> и </a:t>
            </a:r>
            <a:r>
              <a:rPr lang="en-US" sz="1600" b="1" dirty="0" err="1">
                <a:solidFill>
                  <a:srgbClr val="FF0000"/>
                </a:solidFill>
              </a:rPr>
              <a:t>их</a:t>
            </a:r>
            <a:r>
              <a:rPr lang="en-US" sz="1600" b="1" dirty="0">
                <a:solidFill>
                  <a:srgbClr val="FF0000"/>
                </a:solidFill>
              </a:rPr>
              <a:t> </a:t>
            </a:r>
            <a:r>
              <a:rPr lang="en-US" sz="1600" b="1" dirty="0" err="1">
                <a:solidFill>
                  <a:srgbClr val="FF0000"/>
                </a:solidFill>
              </a:rPr>
              <a:t>внутреннего</a:t>
            </a:r>
            <a:r>
              <a:rPr lang="en-US" sz="1600" b="1" dirty="0">
                <a:solidFill>
                  <a:srgbClr val="FF0000"/>
                </a:solidFill>
              </a:rPr>
              <a:t> </a:t>
            </a:r>
            <a:r>
              <a:rPr lang="en-US" sz="1600" b="1" dirty="0" err="1">
                <a:solidFill>
                  <a:srgbClr val="FF0000"/>
                </a:solidFill>
              </a:rPr>
              <a:t>взаимодействия</a:t>
            </a:r>
            <a:r>
              <a:rPr lang="en-US" sz="1600" b="1" dirty="0">
                <a:solidFill>
                  <a:srgbClr val="FF0000"/>
                </a:solidFill>
              </a:rPr>
              <a:t> в </a:t>
            </a:r>
            <a:r>
              <a:rPr lang="en-US" sz="1600" b="1" dirty="0" err="1">
                <a:solidFill>
                  <a:srgbClr val="FF0000"/>
                </a:solidFill>
              </a:rPr>
              <a:t>процессе</a:t>
            </a:r>
            <a:r>
              <a:rPr lang="en-US" sz="1600" b="1" dirty="0">
                <a:solidFill>
                  <a:srgbClr val="FF0000"/>
                </a:solidFill>
              </a:rPr>
              <a:t> </a:t>
            </a:r>
            <a:r>
              <a:rPr lang="en-US" sz="1600" b="1" dirty="0" err="1">
                <a:solidFill>
                  <a:srgbClr val="FF0000"/>
                </a:solidFill>
              </a:rPr>
              <a:t>оказания</a:t>
            </a:r>
            <a:r>
              <a:rPr lang="en-US" sz="1600" b="1" dirty="0">
                <a:solidFill>
                  <a:srgbClr val="FF0000"/>
                </a:solidFill>
              </a:rPr>
              <a:t> </a:t>
            </a:r>
            <a:r>
              <a:rPr lang="en-US" sz="1600" b="1" dirty="0" err="1">
                <a:solidFill>
                  <a:srgbClr val="FF0000"/>
                </a:solidFill>
              </a:rPr>
              <a:t>помощи</a:t>
            </a:r>
            <a:r>
              <a:rPr lang="en-US" sz="1600" b="1" dirty="0">
                <a:solidFill>
                  <a:srgbClr val="FF0000"/>
                </a:solidFill>
              </a:rPr>
              <a:t>.</a:t>
            </a:r>
            <a:endParaRPr lang="en-US" sz="1600" b="1" dirty="0">
              <a:solidFill>
                <a:srgbClr val="FF0000"/>
              </a:solidFill>
              <a:cs typeface="Calibri"/>
            </a:endParaRPr>
          </a:p>
        </p:txBody>
      </p:sp>
    </p:spTree>
    <p:extLst>
      <p:ext uri="{BB962C8B-B14F-4D97-AF65-F5344CB8AC3E}">
        <p14:creationId xmlns:p14="http://schemas.microsoft.com/office/powerpoint/2010/main" val="4063863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93943" y="108346"/>
            <a:ext cx="11277600" cy="808963"/>
          </a:xfrm>
        </p:spPr>
        <p:txBody>
          <a:bodyPr/>
          <a:lstStyle/>
          <a:p>
            <a:r>
              <a:rPr lang="ru-RU" b="1">
                <a:latin typeface="Calibri"/>
                <a:cs typeface="Calibri"/>
              </a:rPr>
              <a:t>Today/ </a:t>
            </a:r>
            <a:r>
              <a:rPr lang="ru-RU" b="1">
                <a:solidFill>
                  <a:schemeClr val="tx1"/>
                </a:solidFill>
                <a:latin typeface="Calibri"/>
                <a:cs typeface="Calibri"/>
              </a:rPr>
              <a:t>Сегодня</a:t>
            </a:r>
            <a:endParaRPr lang="ru-RU">
              <a:solidFill>
                <a:schemeClr val="tx1"/>
              </a:solidFill>
              <a:latin typeface="Calibri"/>
              <a:cs typeface="Calibri"/>
            </a:endParaRPr>
          </a:p>
        </p:txBody>
      </p:sp>
      <p:sp>
        <p:nvSpPr>
          <p:cNvPr id="3" name="Turinio vietos rezervavimo ženklas 2"/>
          <p:cNvSpPr>
            <a:spLocks noGrp="1"/>
          </p:cNvSpPr>
          <p:nvPr>
            <p:ph idx="1"/>
          </p:nvPr>
        </p:nvSpPr>
        <p:spPr>
          <a:xfrm>
            <a:off x="63314" y="1779457"/>
            <a:ext cx="3479075" cy="4440766"/>
          </a:xfrm>
        </p:spPr>
        <p:txBody>
          <a:bodyPr vert="horz" lIns="0" tIns="45720" rIns="0" bIns="45720" rtlCol="0" anchor="t">
            <a:normAutofit/>
          </a:bodyPr>
          <a:lstStyle/>
          <a:p>
            <a:r>
              <a:rPr lang="ru-RU" sz="1600" b="1">
                <a:cs typeface="Times New Roman"/>
              </a:rPr>
              <a:t>Service Design method</a:t>
            </a:r>
            <a:r>
              <a:rPr lang="ru-RU" sz="1600">
                <a:cs typeface="Times New Roman"/>
              </a:rPr>
              <a:t> used in 2019 in a Dutch hospital</a:t>
            </a:r>
          </a:p>
          <a:p>
            <a:r>
              <a:rPr lang="ru-RU" sz="1600" b="1">
                <a:solidFill>
                  <a:srgbClr val="FF0000"/>
                </a:solidFill>
                <a:cs typeface="Times New Roman"/>
              </a:rPr>
              <a:t>The problem: Low patient satisfaction. </a:t>
            </a:r>
            <a:endParaRPr lang="ru-RU" sz="1600" b="1">
              <a:solidFill>
                <a:srgbClr val="FF0000"/>
              </a:solidFill>
              <a:cs typeface="Times New Roman" panose="02020603050405020304" pitchFamily="18" charset="0"/>
            </a:endParaRPr>
          </a:p>
          <a:p>
            <a:r>
              <a:rPr lang="ru-RU" sz="1600">
                <a:cs typeface="Times New Roman"/>
              </a:rPr>
              <a:t>The Health Care Professionals at the hospital had noticed the problem of </a:t>
            </a:r>
            <a:r>
              <a:rPr lang="ru-RU" sz="1600" b="1" i="1">
                <a:cs typeface="Times New Roman"/>
              </a:rPr>
              <a:t>low patient satisfaction. </a:t>
            </a:r>
            <a:endParaRPr lang="ru-RU" sz="1600" b="1" i="1">
              <a:cs typeface="Times New Roman" panose="02020603050405020304" pitchFamily="18" charset="0"/>
            </a:endParaRPr>
          </a:p>
          <a:p>
            <a:r>
              <a:rPr lang="ru-RU" sz="1600">
                <a:cs typeface="Times New Roman"/>
              </a:rPr>
              <a:t>The voice of the patients had been absent in the implementation of the highly advanced technology    in the Video Capsule Endoscopy (VCE). </a:t>
            </a:r>
            <a:endParaRPr lang="ru-RU" sz="1600">
              <a:cs typeface="Times New Roman" panose="02020603050405020304" pitchFamily="18" charset="0"/>
            </a:endParaRPr>
          </a:p>
          <a:p>
            <a:r>
              <a:rPr lang="ru-RU" sz="1600">
                <a:cs typeface="Times New Roman"/>
              </a:rPr>
              <a:t>Their experience of the advanced diagnostic service had been unexplored in the broader context of providing a new advanced healthcare service.</a:t>
            </a:r>
            <a:r>
              <a:rPr lang="ru-RU" sz="1600" i="1">
                <a:cs typeface="Times New Roman"/>
              </a:rPr>
              <a:t>			(Simonse et al 2019)</a:t>
            </a:r>
            <a:endParaRPr lang="ru-RU" sz="1600">
              <a:cs typeface="Times New Roman"/>
            </a:endParaRPr>
          </a:p>
        </p:txBody>
      </p:sp>
      <p:sp>
        <p:nvSpPr>
          <p:cNvPr id="5" name="Прямоугольник 4"/>
          <p:cNvSpPr/>
          <p:nvPr/>
        </p:nvSpPr>
        <p:spPr>
          <a:xfrm>
            <a:off x="8431514" y="1694885"/>
            <a:ext cx="3637888" cy="4757200"/>
          </a:xfrm>
          <a:prstGeom prst="rect">
            <a:avLst/>
          </a:prstGeom>
        </p:spPr>
        <p:txBody>
          <a:bodyPr wrap="square" lIns="91440" tIns="45720" rIns="91440" bIns="45720" anchor="t">
            <a:spAutoFit/>
          </a:bodyPr>
          <a:lstStyle/>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ru-RU" sz="1600" b="1" dirty="0">
                <a:cs typeface="Times New Roman"/>
              </a:rPr>
              <a:t>Метод сервис-дизайна</a:t>
            </a:r>
            <a:r>
              <a:rPr lang="ru-RU" sz="1600" dirty="0">
                <a:cs typeface="Times New Roman"/>
              </a:rPr>
              <a:t>, использованный в 2019 году в голландской больнице</a:t>
            </a: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ru-RU" sz="1600" b="1" dirty="0">
                <a:solidFill>
                  <a:srgbClr val="FF0000"/>
                </a:solidFill>
                <a:cs typeface="Times New Roman"/>
              </a:rPr>
              <a:t>Проблема: низкая удовлетворенность пациентов.</a:t>
            </a: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ru-RU" sz="1600" dirty="0">
                <a:cs typeface="Times New Roman"/>
              </a:rPr>
              <a:t>Медицинские работники больницы заметили проблему </a:t>
            </a:r>
            <a:r>
              <a:rPr lang="ru-RU" sz="1600" b="1" dirty="0">
                <a:cs typeface="Times New Roman"/>
              </a:rPr>
              <a:t>низкой удовлетворенности пациентов</a:t>
            </a:r>
            <a:r>
              <a:rPr lang="ru-RU" sz="1600" dirty="0">
                <a:cs typeface="Times New Roman"/>
              </a:rPr>
              <a:t>.</a:t>
            </a: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ru-RU" sz="1600" dirty="0">
                <a:cs typeface="Times New Roman"/>
              </a:rPr>
              <a:t>Голос пациентов не учитывался при внедрении передовой технологии видео-капсульной эндоскопии (ВКЭ).</a:t>
            </a: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ru-RU" sz="1600" dirty="0">
                <a:cs typeface="Times New Roman"/>
              </a:rPr>
              <a:t>Их опыт использования передовых диагностических услуг не был изучен в более широком контексте предоставления новых передовых медицинских услуг.</a:t>
            </a:r>
          </a:p>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ru-RU" sz="1600" dirty="0">
                <a:cs typeface="Times New Roman"/>
              </a:rPr>
              <a:t>(</a:t>
            </a:r>
            <a:r>
              <a:rPr lang="ru-RU" sz="1600" i="1" dirty="0" err="1">
                <a:cs typeface="Times New Roman"/>
              </a:rPr>
              <a:t>Simonse</a:t>
            </a:r>
            <a:r>
              <a:rPr lang="ru-RU" sz="1600" i="1" dirty="0">
                <a:cs typeface="Times New Roman"/>
              </a:rPr>
              <a:t> </a:t>
            </a:r>
            <a:r>
              <a:rPr lang="ru-RU" sz="1600" i="1" dirty="0" err="1">
                <a:cs typeface="Times New Roman"/>
              </a:rPr>
              <a:t>et</a:t>
            </a:r>
            <a:r>
              <a:rPr lang="ru-RU" sz="1600" i="1" dirty="0">
                <a:cs typeface="Times New Roman"/>
              </a:rPr>
              <a:t> </a:t>
            </a:r>
            <a:r>
              <a:rPr lang="ru-RU" sz="1600" i="1" dirty="0" err="1">
                <a:cs typeface="Times New Roman"/>
              </a:rPr>
              <a:t>al</a:t>
            </a:r>
            <a:r>
              <a:rPr lang="ru-RU" sz="1600" i="1" dirty="0">
                <a:cs typeface="Times New Roman"/>
              </a:rPr>
              <a:t> 2019</a:t>
            </a:r>
            <a:r>
              <a:rPr lang="ru-RU" sz="1600" dirty="0">
                <a:cs typeface="Times New Roman"/>
              </a:rPr>
              <a:t>)</a:t>
            </a:r>
          </a:p>
        </p:txBody>
      </p:sp>
      <p:pic>
        <p:nvPicPr>
          <p:cNvPr id="23" name="Рисунок 22">
            <a:extLst>
              <a:ext uri="{FF2B5EF4-FFF2-40B4-BE49-F238E27FC236}">
                <a16:creationId xmlns:a16="http://schemas.microsoft.com/office/drawing/2014/main" id="{A4060C71-5B9E-8A19-3D63-18616407C35C}"/>
              </a:ext>
            </a:extLst>
          </p:cNvPr>
          <p:cNvPicPr>
            <a:picLocks noChangeAspect="1"/>
          </p:cNvPicPr>
          <p:nvPr/>
        </p:nvPicPr>
        <p:blipFill rotWithShape="1">
          <a:blip r:embed="rId2">
            <a:extLst>
              <a:ext uri="{28A0092B-C50C-407E-A947-70E740481C1C}">
                <a14:useLocalDpi xmlns:a14="http://schemas.microsoft.com/office/drawing/2010/main" val="0"/>
              </a:ext>
            </a:extLst>
          </a:blip>
          <a:srcRect l="36127" t="30823" r="12402" b="18823"/>
          <a:stretch/>
        </p:blipFill>
        <p:spPr>
          <a:xfrm>
            <a:off x="3469881" y="2446020"/>
            <a:ext cx="4961634" cy="3033685"/>
          </a:xfrm>
          <a:prstGeom prst="rect">
            <a:avLst/>
          </a:prstGeom>
        </p:spPr>
      </p:pic>
    </p:spTree>
    <p:extLst>
      <p:ext uri="{BB962C8B-B14F-4D97-AF65-F5344CB8AC3E}">
        <p14:creationId xmlns:p14="http://schemas.microsoft.com/office/powerpoint/2010/main" val="1768210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latin typeface="Calibri"/>
                <a:cs typeface="Calibri"/>
              </a:rPr>
              <a:t>Reference</a:t>
            </a:r>
            <a:r>
              <a:rPr lang="kk-KZ" dirty="0">
                <a:latin typeface="Calibri"/>
                <a:cs typeface="Calibri"/>
              </a:rPr>
              <a:t>/ </a:t>
            </a:r>
            <a:r>
              <a:rPr lang="kk-KZ" dirty="0">
                <a:solidFill>
                  <a:schemeClr val="tx1"/>
                </a:solidFill>
                <a:latin typeface="Calibri"/>
                <a:cs typeface="Calibri"/>
              </a:rPr>
              <a:t>Ссылки</a:t>
            </a:r>
            <a:endParaRPr lang="nl-NL">
              <a:solidFill>
                <a:schemeClr val="tx1"/>
              </a:solidFill>
              <a:latin typeface="Calibri"/>
              <a:cs typeface="Calibri"/>
            </a:endParaRPr>
          </a:p>
        </p:txBody>
      </p:sp>
      <p:sp>
        <p:nvSpPr>
          <p:cNvPr id="3" name="Tijdelijke aanduiding voor inhoud 2"/>
          <p:cNvSpPr>
            <a:spLocks noGrp="1"/>
          </p:cNvSpPr>
          <p:nvPr>
            <p:ph idx="1"/>
          </p:nvPr>
        </p:nvSpPr>
        <p:spPr>
          <a:xfrm>
            <a:off x="263611" y="1715106"/>
            <a:ext cx="11277600" cy="4023360"/>
          </a:xfrm>
        </p:spPr>
        <p:txBody>
          <a:bodyPr/>
          <a:lstStyle/>
          <a:p>
            <a:endParaRPr lang="en-US" dirty="0"/>
          </a:p>
          <a:p>
            <a:r>
              <a:rPr lang="en-US" dirty="0" err="1"/>
              <a:t>Simonse</a:t>
            </a:r>
            <a:r>
              <a:rPr lang="en-US" dirty="0"/>
              <a:t> L, </a:t>
            </a:r>
            <a:r>
              <a:rPr lang="en-US" dirty="0" err="1"/>
              <a:t>Albayrak</a:t>
            </a:r>
            <a:r>
              <a:rPr lang="en-US" dirty="0"/>
              <a:t> A. </a:t>
            </a:r>
            <a:r>
              <a:rPr lang="en-US" dirty="0" err="1"/>
              <a:t>Starre</a:t>
            </a:r>
            <a:r>
              <a:rPr lang="en-US" dirty="0"/>
              <a:t> S. 2019 Patient Journey Method for Integrated Service Design. </a:t>
            </a:r>
          </a:p>
          <a:p>
            <a:r>
              <a:rPr lang="en-US" dirty="0"/>
              <a:t>DESIGN FOR HEALTH 2019, VOL. 3, NO. 1, 82–97 https://doi.org/10.1080/24735132.2019.1582741</a:t>
            </a:r>
            <a:endParaRPr lang="nl-NL" dirty="0"/>
          </a:p>
        </p:txBody>
      </p:sp>
    </p:spTree>
    <p:extLst>
      <p:ext uri="{BB962C8B-B14F-4D97-AF65-F5344CB8AC3E}">
        <p14:creationId xmlns:p14="http://schemas.microsoft.com/office/powerpoint/2010/main" val="250652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B65CB2-2909-4D31-B113-06B5873685E4}"/>
              </a:ext>
            </a:extLst>
          </p:cNvPr>
          <p:cNvSpPr>
            <a:spLocks noGrp="1"/>
          </p:cNvSpPr>
          <p:nvPr>
            <p:ph idx="1"/>
          </p:nvPr>
        </p:nvSpPr>
        <p:spPr/>
        <p:txBody>
          <a:bodyPr/>
          <a:lstStyle/>
          <a:p>
            <a:pPr marL="0" indent="0">
              <a:buNone/>
            </a:pPr>
            <a:r>
              <a:rPr lang="en-US" dirty="0"/>
              <a:t>.</a:t>
            </a:r>
            <a:endParaRPr lang="fi-FI" dirty="0"/>
          </a:p>
        </p:txBody>
      </p:sp>
      <p:pic>
        <p:nvPicPr>
          <p:cNvPr id="1026" name="Picture 2" descr="Thank You! - Laurel Volunteer Fire Department - Company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11" y="1211035"/>
            <a:ext cx="11860353"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402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1645" y="1845733"/>
            <a:ext cx="6005452" cy="4571395"/>
          </a:xfrm>
        </p:spPr>
        <p:txBody>
          <a:bodyPr vert="horz" lIns="0" tIns="45720" rIns="0" bIns="45720" rtlCol="0" anchor="t">
            <a:noAutofit/>
          </a:bodyPr>
          <a:lstStyle/>
          <a:p>
            <a:pPr algn="just"/>
            <a:r>
              <a:rPr lang="en-US" sz="1400" b="1" i="1" dirty="0">
                <a:cs typeface="Times New Roman"/>
              </a:rPr>
              <a:t>The HOSPITAL:</a:t>
            </a:r>
          </a:p>
          <a:p>
            <a:pPr algn="just"/>
            <a:r>
              <a:rPr lang="en-US" sz="1400" dirty="0">
                <a:cs typeface="Times New Roman"/>
              </a:rPr>
              <a:t>Teaching hospital located in Rotterdam, the Netherlands.</a:t>
            </a:r>
          </a:p>
          <a:p>
            <a:pPr algn="just"/>
            <a:r>
              <a:rPr lang="en-US" sz="1400" dirty="0">
                <a:cs typeface="Times New Roman"/>
              </a:rPr>
              <a:t>Average-sized hospital with 600 beds (wards)</a:t>
            </a:r>
          </a:p>
          <a:p>
            <a:pPr algn="just"/>
            <a:r>
              <a:rPr lang="en-US" sz="1400" dirty="0">
                <a:cs typeface="Times New Roman"/>
              </a:rPr>
              <a:t>Approximately 500,000 patients (both in- and outpatient admissions) and 30,000 day-care admissions.</a:t>
            </a:r>
          </a:p>
          <a:p>
            <a:pPr algn="just"/>
            <a:r>
              <a:rPr lang="en-US" sz="1400" dirty="0">
                <a:cs typeface="Times New Roman"/>
              </a:rPr>
              <a:t>The hospital provides services from basic care to a number of clinical and special functions for complex care.</a:t>
            </a:r>
          </a:p>
          <a:p>
            <a:pPr algn="just"/>
            <a:r>
              <a:rPr lang="en-US" sz="1400" dirty="0">
                <a:cs typeface="Times New Roman"/>
              </a:rPr>
              <a:t>It is a Top Clinical Hospital and engages in innovative research to stay ahead in its specialty. It was one of the first hospitals to embrace the technology innovation of VCE</a:t>
            </a:r>
            <a:endParaRPr lang="nl-NL" sz="1400">
              <a:cs typeface="Times New Roman"/>
            </a:endParaRPr>
          </a:p>
          <a:p>
            <a:pPr algn="just"/>
            <a:r>
              <a:rPr lang="en-US" sz="1400" b="1" dirty="0">
                <a:solidFill>
                  <a:srgbClr val="FF0000"/>
                </a:solidFill>
                <a:cs typeface="Times New Roman"/>
              </a:rPr>
              <a:t>Video Capsule Endoscopy (VCE) was selected as the case</a:t>
            </a:r>
            <a:r>
              <a:rPr lang="en-US" sz="1400" dirty="0">
                <a:cs typeface="Times New Roman"/>
              </a:rPr>
              <a:t>, </a:t>
            </a:r>
            <a:r>
              <a:rPr lang="en-US" sz="1400" b="1" dirty="0">
                <a:solidFill>
                  <a:srgbClr val="FF0000"/>
                </a:solidFill>
                <a:cs typeface="Times New Roman"/>
              </a:rPr>
              <a:t>as it represents the introduction of advanced technology with a clear problem of low patient outcomes and a design challenge of integration into a complete healthcare service</a:t>
            </a:r>
            <a:endParaRPr lang="nl-NL" sz="1400">
              <a:cs typeface="Times New Roman"/>
            </a:endParaRPr>
          </a:p>
        </p:txBody>
      </p:sp>
      <p:sp>
        <p:nvSpPr>
          <p:cNvPr id="4" name="Pavadinimas 1"/>
          <p:cNvSpPr txBox="1">
            <a:spLocks/>
          </p:cNvSpPr>
          <p:nvPr/>
        </p:nvSpPr>
        <p:spPr>
          <a:xfrm>
            <a:off x="399682" y="975937"/>
            <a:ext cx="11277600" cy="808963"/>
          </a:xfrm>
          <a:prstGeom prst="rect">
            <a:avLst/>
          </a:prstGeom>
        </p:spPr>
        <p:txBody>
          <a:bodyPr vert="horz" lIns="91440" tIns="45720" rIns="91440" bIns="45720" rtlCol="0" anchor="b">
            <a:normAutofit/>
          </a:bodyPr>
          <a:lstStyle>
            <a:lvl1pPr marL="0" algn="ctr" defTabSz="914400" rtl="0" eaLnBrk="1" latinLnBrk="0" hangingPunct="1">
              <a:lnSpc>
                <a:spcPct val="85000"/>
              </a:lnSpc>
              <a:spcBef>
                <a:spcPct val="0"/>
              </a:spcBef>
              <a:buNone/>
              <a:defRPr sz="4400" kern="1200" spc="-50" baseline="0">
                <a:solidFill>
                  <a:srgbClr val="0070C0"/>
                </a:solidFill>
                <a:latin typeface="+mj-lt"/>
                <a:ea typeface="+mj-ea"/>
                <a:cs typeface="+mj-cs"/>
              </a:defRPr>
            </a:lvl1pPr>
          </a:lstStyle>
          <a:p>
            <a:r>
              <a:rPr lang="en-US" sz="3200" b="1" dirty="0">
                <a:latin typeface="Calibri"/>
                <a:cs typeface="Times New Roman"/>
              </a:rPr>
              <a:t>Background information</a:t>
            </a:r>
            <a:r>
              <a:rPr lang="kk-KZ" sz="3200" b="1" dirty="0">
                <a:latin typeface="Calibri"/>
                <a:cs typeface="Times New Roman"/>
              </a:rPr>
              <a:t>/ </a:t>
            </a:r>
            <a:r>
              <a:rPr lang="kk-KZ" sz="3200" b="1" dirty="0">
                <a:solidFill>
                  <a:schemeClr val="tx1"/>
                </a:solidFill>
                <a:latin typeface="Calibri"/>
                <a:cs typeface="Times New Roman"/>
              </a:rPr>
              <a:t>Исходная информация</a:t>
            </a:r>
            <a:r>
              <a:rPr lang="en-US" sz="3200" b="1" dirty="0">
                <a:latin typeface="Calibri"/>
                <a:cs typeface="Times New Roman"/>
              </a:rPr>
              <a:t> </a:t>
            </a:r>
            <a:endParaRPr lang="en-US" sz="3200">
              <a:latin typeface="Calibri"/>
              <a:cs typeface="Times New Roman" panose="02020603050405020304" pitchFamily="18" charset="0"/>
            </a:endParaRPr>
          </a:p>
        </p:txBody>
      </p:sp>
      <p:sp>
        <p:nvSpPr>
          <p:cNvPr id="2" name="Прямоугольник 1"/>
          <p:cNvSpPr/>
          <p:nvPr/>
        </p:nvSpPr>
        <p:spPr>
          <a:xfrm>
            <a:off x="6186528" y="1784900"/>
            <a:ext cx="6005472" cy="4031873"/>
          </a:xfrm>
          <a:prstGeom prst="rect">
            <a:avLst/>
          </a:prstGeom>
        </p:spPr>
        <p:txBody>
          <a:bodyPr wrap="square" lIns="91440" tIns="45720" rIns="91440" bIns="45720" anchor="t">
            <a:spAutoFit/>
          </a:bodyPr>
          <a:lstStyle/>
          <a:p>
            <a:pPr marL="91440" indent="-91440" algn="just">
              <a:lnSpc>
                <a:spcPct val="90000"/>
              </a:lnSpc>
              <a:spcBef>
                <a:spcPts val="1200"/>
              </a:spcBef>
              <a:spcAft>
                <a:spcPts val="200"/>
              </a:spcAft>
              <a:buClr>
                <a:schemeClr val="accent1"/>
              </a:buClr>
              <a:buSzPct val="100000"/>
              <a:buFont typeface="Calibri" panose="020F0502020204030204" pitchFamily="34" charset="0"/>
              <a:buChar char=" "/>
            </a:pPr>
            <a:r>
              <a:rPr lang="en-US" sz="1400" b="1" i="1" dirty="0">
                <a:cs typeface="Times New Roman"/>
              </a:rPr>
              <a:t>БОЛЬНИЦА:</a:t>
            </a:r>
          </a:p>
          <a:p>
            <a:pPr marL="91440" indent="-91440" algn="just">
              <a:lnSpc>
                <a:spcPct val="90000"/>
              </a:lnSpc>
              <a:spcBef>
                <a:spcPts val="1200"/>
              </a:spcBef>
              <a:spcAft>
                <a:spcPts val="200"/>
              </a:spcAft>
              <a:buClr>
                <a:schemeClr val="accent1"/>
              </a:buClr>
              <a:buSzPct val="100000"/>
              <a:buFont typeface="Calibri" panose="020F0502020204030204" pitchFamily="34" charset="0"/>
              <a:buChar char=" "/>
            </a:pPr>
            <a:r>
              <a:rPr lang="en-US" sz="1400" dirty="0" err="1">
                <a:cs typeface="Times New Roman"/>
              </a:rPr>
              <a:t>Учебная</a:t>
            </a:r>
            <a:r>
              <a:rPr lang="en-US" sz="1400" dirty="0">
                <a:cs typeface="Times New Roman"/>
              </a:rPr>
              <a:t> </a:t>
            </a:r>
            <a:r>
              <a:rPr lang="en-US" sz="1400" dirty="0" err="1">
                <a:cs typeface="Times New Roman"/>
              </a:rPr>
              <a:t>больница</a:t>
            </a:r>
            <a:r>
              <a:rPr lang="en-US" sz="1400" dirty="0">
                <a:cs typeface="Times New Roman"/>
              </a:rPr>
              <a:t>, </a:t>
            </a:r>
            <a:r>
              <a:rPr lang="en-US" sz="1400" dirty="0" err="1">
                <a:cs typeface="Times New Roman"/>
              </a:rPr>
              <a:t>расположенная</a:t>
            </a:r>
            <a:r>
              <a:rPr lang="en-US" sz="1400" dirty="0">
                <a:cs typeface="Times New Roman"/>
              </a:rPr>
              <a:t> в </a:t>
            </a:r>
            <a:r>
              <a:rPr lang="en-US" sz="1400" dirty="0" err="1">
                <a:cs typeface="Times New Roman"/>
              </a:rPr>
              <a:t>Роттердаме</a:t>
            </a:r>
            <a:r>
              <a:rPr lang="en-US" sz="1400" dirty="0">
                <a:cs typeface="Times New Roman"/>
              </a:rPr>
              <a:t>, </a:t>
            </a:r>
            <a:r>
              <a:rPr lang="en-US" sz="1400" dirty="0" err="1">
                <a:cs typeface="Times New Roman"/>
              </a:rPr>
              <a:t>Нидерланды</a:t>
            </a:r>
            <a:r>
              <a:rPr lang="en-US" sz="1400" dirty="0">
                <a:cs typeface="Times New Roman"/>
              </a:rPr>
              <a:t>.</a:t>
            </a:r>
          </a:p>
          <a:p>
            <a:pPr marL="91440" indent="-91440" algn="just">
              <a:lnSpc>
                <a:spcPct val="90000"/>
              </a:lnSpc>
              <a:spcBef>
                <a:spcPts val="1200"/>
              </a:spcBef>
              <a:spcAft>
                <a:spcPts val="200"/>
              </a:spcAft>
              <a:buClr>
                <a:schemeClr val="accent1"/>
              </a:buClr>
              <a:buSzPct val="100000"/>
              <a:buFont typeface="Calibri" panose="020F0502020204030204" pitchFamily="34" charset="0"/>
              <a:buChar char=" "/>
            </a:pPr>
            <a:r>
              <a:rPr lang="en-US" sz="1400" dirty="0" err="1">
                <a:cs typeface="Times New Roman"/>
              </a:rPr>
              <a:t>Больница</a:t>
            </a:r>
            <a:r>
              <a:rPr lang="en-US" sz="1400" dirty="0">
                <a:cs typeface="Times New Roman"/>
              </a:rPr>
              <a:t> </a:t>
            </a:r>
            <a:r>
              <a:rPr lang="en-US" sz="1400" dirty="0" err="1">
                <a:cs typeface="Times New Roman"/>
              </a:rPr>
              <a:t>среднего</a:t>
            </a:r>
            <a:r>
              <a:rPr lang="en-US" sz="1400" dirty="0">
                <a:cs typeface="Times New Roman"/>
              </a:rPr>
              <a:t> </a:t>
            </a:r>
            <a:r>
              <a:rPr lang="en-US" sz="1400" dirty="0" err="1">
                <a:cs typeface="Times New Roman"/>
              </a:rPr>
              <a:t>размера</a:t>
            </a:r>
            <a:r>
              <a:rPr lang="en-US" sz="1400" dirty="0">
                <a:cs typeface="Times New Roman"/>
              </a:rPr>
              <a:t> </a:t>
            </a:r>
            <a:r>
              <a:rPr lang="en-US" sz="1400" dirty="0" err="1">
                <a:cs typeface="Times New Roman"/>
              </a:rPr>
              <a:t>на</a:t>
            </a:r>
            <a:r>
              <a:rPr lang="en-US" sz="1400" dirty="0">
                <a:cs typeface="Times New Roman"/>
              </a:rPr>
              <a:t> 600 </a:t>
            </a:r>
            <a:r>
              <a:rPr lang="en-US" sz="1400" dirty="0" err="1">
                <a:cs typeface="Times New Roman"/>
              </a:rPr>
              <a:t>коек</a:t>
            </a:r>
            <a:r>
              <a:rPr lang="en-US" sz="1400" dirty="0">
                <a:cs typeface="Times New Roman"/>
              </a:rPr>
              <a:t> (</a:t>
            </a:r>
            <a:r>
              <a:rPr lang="en-US" sz="1400" dirty="0" err="1">
                <a:cs typeface="Times New Roman"/>
              </a:rPr>
              <a:t>палат</a:t>
            </a:r>
            <a:r>
              <a:rPr lang="en-US" sz="1400" dirty="0">
                <a:cs typeface="Times New Roman"/>
              </a:rPr>
              <a:t>)</a:t>
            </a:r>
          </a:p>
          <a:p>
            <a:pPr marL="91440" indent="-91440" algn="just">
              <a:lnSpc>
                <a:spcPct val="90000"/>
              </a:lnSpc>
              <a:spcBef>
                <a:spcPts val="1200"/>
              </a:spcBef>
              <a:spcAft>
                <a:spcPts val="200"/>
              </a:spcAft>
              <a:buClr>
                <a:schemeClr val="accent1"/>
              </a:buClr>
              <a:buSzPct val="100000"/>
              <a:buFont typeface="Calibri" panose="020F0502020204030204" pitchFamily="34" charset="0"/>
              <a:buChar char=" "/>
            </a:pPr>
            <a:r>
              <a:rPr lang="en-US" sz="1400" dirty="0" err="1">
                <a:cs typeface="Times New Roman"/>
              </a:rPr>
              <a:t>Приблизительно</a:t>
            </a:r>
            <a:r>
              <a:rPr lang="en-US" sz="1400" dirty="0">
                <a:cs typeface="Times New Roman"/>
              </a:rPr>
              <a:t> 500 000 </a:t>
            </a:r>
            <a:r>
              <a:rPr lang="en-US" sz="1400" dirty="0" err="1">
                <a:cs typeface="Times New Roman"/>
              </a:rPr>
              <a:t>пациентов</a:t>
            </a:r>
            <a:r>
              <a:rPr lang="en-US" sz="1400" dirty="0">
                <a:cs typeface="Times New Roman"/>
              </a:rPr>
              <a:t> (</a:t>
            </a:r>
            <a:r>
              <a:rPr lang="en-US" sz="1400" dirty="0" err="1">
                <a:cs typeface="Times New Roman"/>
              </a:rPr>
              <a:t>как</a:t>
            </a:r>
            <a:r>
              <a:rPr lang="en-US" sz="1400" dirty="0">
                <a:cs typeface="Times New Roman"/>
              </a:rPr>
              <a:t> в </a:t>
            </a:r>
            <a:r>
              <a:rPr lang="en-US" sz="1400" dirty="0" err="1">
                <a:cs typeface="Times New Roman"/>
              </a:rPr>
              <a:t>стационаре</a:t>
            </a:r>
            <a:r>
              <a:rPr lang="en-US" sz="1400" dirty="0">
                <a:cs typeface="Times New Roman"/>
              </a:rPr>
              <a:t>, </a:t>
            </a:r>
            <a:r>
              <a:rPr lang="en-US" sz="1400" dirty="0" err="1">
                <a:cs typeface="Times New Roman"/>
              </a:rPr>
              <a:t>так</a:t>
            </a:r>
            <a:r>
              <a:rPr lang="en-US" sz="1400" dirty="0">
                <a:cs typeface="Times New Roman"/>
              </a:rPr>
              <a:t> и в </a:t>
            </a:r>
            <a:r>
              <a:rPr lang="en-US" sz="1400" dirty="0" err="1">
                <a:cs typeface="Times New Roman"/>
              </a:rPr>
              <a:t>амбулаторных</a:t>
            </a:r>
            <a:r>
              <a:rPr lang="en-US" sz="1400" dirty="0">
                <a:cs typeface="Times New Roman"/>
              </a:rPr>
              <a:t> </a:t>
            </a:r>
            <a:r>
              <a:rPr lang="en-US" sz="1400" dirty="0" err="1">
                <a:cs typeface="Times New Roman"/>
              </a:rPr>
              <a:t>условиях</a:t>
            </a:r>
            <a:r>
              <a:rPr lang="en-US" sz="1400" dirty="0">
                <a:cs typeface="Times New Roman"/>
              </a:rPr>
              <a:t>) и 30 000 </a:t>
            </a:r>
            <a:r>
              <a:rPr lang="en-US" sz="1400" dirty="0" err="1">
                <a:cs typeface="Times New Roman"/>
              </a:rPr>
              <a:t>пациентов</a:t>
            </a:r>
            <a:r>
              <a:rPr lang="en-US" sz="1400" dirty="0">
                <a:cs typeface="Times New Roman"/>
              </a:rPr>
              <a:t> в </a:t>
            </a:r>
            <a:r>
              <a:rPr lang="en-US" sz="1400" dirty="0" err="1">
                <a:cs typeface="Times New Roman"/>
              </a:rPr>
              <a:t>дневных</a:t>
            </a:r>
            <a:r>
              <a:rPr lang="en-US" sz="1400" dirty="0">
                <a:cs typeface="Times New Roman"/>
              </a:rPr>
              <a:t> </a:t>
            </a:r>
            <a:r>
              <a:rPr lang="en-US" sz="1400" dirty="0" err="1">
                <a:cs typeface="Times New Roman"/>
              </a:rPr>
              <a:t>стационарах</a:t>
            </a:r>
            <a:r>
              <a:rPr lang="en-US" sz="1400" dirty="0">
                <a:cs typeface="Times New Roman"/>
              </a:rPr>
              <a:t>.</a:t>
            </a:r>
          </a:p>
          <a:p>
            <a:pPr marL="91440" indent="-91440" algn="just">
              <a:lnSpc>
                <a:spcPct val="90000"/>
              </a:lnSpc>
              <a:spcBef>
                <a:spcPts val="1200"/>
              </a:spcBef>
              <a:spcAft>
                <a:spcPts val="200"/>
              </a:spcAft>
              <a:buClr>
                <a:schemeClr val="accent1"/>
              </a:buClr>
              <a:buSzPct val="100000"/>
              <a:buFont typeface="Calibri" panose="020F0502020204030204" pitchFamily="34" charset="0"/>
              <a:buChar char=" "/>
            </a:pPr>
            <a:r>
              <a:rPr lang="en-US" sz="1400" dirty="0" err="1">
                <a:cs typeface="Times New Roman"/>
              </a:rPr>
              <a:t>Больница</a:t>
            </a:r>
            <a:r>
              <a:rPr lang="en-US" sz="1400" dirty="0">
                <a:cs typeface="Times New Roman"/>
              </a:rPr>
              <a:t> </a:t>
            </a:r>
            <a:r>
              <a:rPr lang="en-US" sz="1400" dirty="0" err="1">
                <a:cs typeface="Times New Roman"/>
              </a:rPr>
              <a:t>предоставляет</a:t>
            </a:r>
            <a:r>
              <a:rPr lang="en-US" sz="1400" dirty="0">
                <a:cs typeface="Times New Roman"/>
              </a:rPr>
              <a:t> </a:t>
            </a:r>
            <a:r>
              <a:rPr lang="en-US" sz="1400" dirty="0" err="1">
                <a:cs typeface="Times New Roman"/>
              </a:rPr>
              <a:t>услуги</a:t>
            </a:r>
            <a:r>
              <a:rPr lang="en-US" sz="1400" dirty="0">
                <a:cs typeface="Times New Roman"/>
              </a:rPr>
              <a:t> </a:t>
            </a:r>
            <a:r>
              <a:rPr lang="en-US" sz="1400" dirty="0" err="1">
                <a:cs typeface="Times New Roman"/>
              </a:rPr>
              <a:t>от</a:t>
            </a:r>
            <a:r>
              <a:rPr lang="en-US" sz="1400" dirty="0">
                <a:cs typeface="Times New Roman"/>
              </a:rPr>
              <a:t> </a:t>
            </a:r>
            <a:r>
              <a:rPr lang="en-US" sz="1400" dirty="0" err="1">
                <a:cs typeface="Times New Roman"/>
              </a:rPr>
              <a:t>базовой</a:t>
            </a:r>
            <a:r>
              <a:rPr lang="en-US" sz="1400" dirty="0">
                <a:cs typeface="Times New Roman"/>
              </a:rPr>
              <a:t> </a:t>
            </a:r>
            <a:r>
              <a:rPr lang="en-US" sz="1400" dirty="0" err="1">
                <a:cs typeface="Times New Roman"/>
              </a:rPr>
              <a:t>помощи</a:t>
            </a:r>
            <a:r>
              <a:rPr lang="en-US" sz="1400" dirty="0">
                <a:cs typeface="Times New Roman"/>
              </a:rPr>
              <a:t> </a:t>
            </a:r>
            <a:r>
              <a:rPr lang="en-US" sz="1400" dirty="0" err="1">
                <a:cs typeface="Times New Roman"/>
              </a:rPr>
              <a:t>до</a:t>
            </a:r>
            <a:r>
              <a:rPr lang="en-US" sz="1400" dirty="0">
                <a:cs typeface="Times New Roman"/>
              </a:rPr>
              <a:t> </a:t>
            </a:r>
            <a:r>
              <a:rPr lang="en-US" sz="1400" dirty="0" err="1">
                <a:cs typeface="Times New Roman"/>
              </a:rPr>
              <a:t>ряда</a:t>
            </a:r>
            <a:r>
              <a:rPr lang="en-US" sz="1400" dirty="0">
                <a:cs typeface="Times New Roman"/>
              </a:rPr>
              <a:t> </a:t>
            </a:r>
            <a:r>
              <a:rPr lang="en-US" sz="1400" dirty="0" err="1">
                <a:cs typeface="Times New Roman"/>
              </a:rPr>
              <a:t>клинических</a:t>
            </a:r>
            <a:r>
              <a:rPr lang="en-US" sz="1400" dirty="0">
                <a:cs typeface="Times New Roman"/>
              </a:rPr>
              <a:t> и </a:t>
            </a:r>
            <a:r>
              <a:rPr lang="en-US" sz="1400" dirty="0" err="1">
                <a:cs typeface="Times New Roman"/>
              </a:rPr>
              <a:t>специальных</a:t>
            </a:r>
            <a:r>
              <a:rPr lang="en-US" sz="1400" dirty="0">
                <a:cs typeface="Times New Roman"/>
              </a:rPr>
              <a:t> </a:t>
            </a:r>
            <a:r>
              <a:rPr lang="en-US" sz="1400" dirty="0" err="1">
                <a:cs typeface="Times New Roman"/>
              </a:rPr>
              <a:t>функций</a:t>
            </a:r>
            <a:r>
              <a:rPr lang="en-US" sz="1400" dirty="0">
                <a:cs typeface="Times New Roman"/>
              </a:rPr>
              <a:t> </a:t>
            </a:r>
            <a:r>
              <a:rPr lang="en-US" sz="1400" dirty="0" err="1">
                <a:cs typeface="Times New Roman"/>
              </a:rPr>
              <a:t>для</a:t>
            </a:r>
            <a:r>
              <a:rPr lang="en-US" sz="1400" dirty="0">
                <a:cs typeface="Times New Roman"/>
              </a:rPr>
              <a:t> </a:t>
            </a:r>
            <a:r>
              <a:rPr lang="en-US" sz="1400" dirty="0" err="1">
                <a:cs typeface="Times New Roman"/>
              </a:rPr>
              <a:t>комплексной</a:t>
            </a:r>
            <a:r>
              <a:rPr lang="en-US" sz="1400" dirty="0">
                <a:cs typeface="Times New Roman"/>
              </a:rPr>
              <a:t> </a:t>
            </a:r>
            <a:r>
              <a:rPr lang="en-US" sz="1400" dirty="0" err="1">
                <a:cs typeface="Times New Roman"/>
              </a:rPr>
              <a:t>помощи</a:t>
            </a:r>
            <a:r>
              <a:rPr lang="en-US" sz="1400" dirty="0">
                <a:cs typeface="Times New Roman"/>
              </a:rPr>
              <a:t>.</a:t>
            </a:r>
          </a:p>
          <a:p>
            <a:pPr marL="91440" indent="-91440" algn="just">
              <a:lnSpc>
                <a:spcPct val="90000"/>
              </a:lnSpc>
              <a:spcBef>
                <a:spcPts val="1200"/>
              </a:spcBef>
              <a:spcAft>
                <a:spcPts val="200"/>
              </a:spcAft>
              <a:buClr>
                <a:schemeClr val="accent1"/>
              </a:buClr>
              <a:buSzPct val="100000"/>
              <a:buFont typeface="Calibri" panose="020F0502020204030204" pitchFamily="34" charset="0"/>
              <a:buChar char=" "/>
            </a:pPr>
            <a:r>
              <a:rPr lang="en-US" sz="1400" dirty="0" err="1">
                <a:cs typeface="Times New Roman"/>
              </a:rPr>
              <a:t>Это</a:t>
            </a:r>
            <a:r>
              <a:rPr lang="en-US" sz="1400" dirty="0">
                <a:cs typeface="Times New Roman"/>
              </a:rPr>
              <a:t> </a:t>
            </a:r>
            <a:r>
              <a:rPr lang="en-US" sz="1400" dirty="0" err="1">
                <a:cs typeface="Times New Roman"/>
              </a:rPr>
              <a:t>ведущая</a:t>
            </a:r>
            <a:r>
              <a:rPr lang="en-US" sz="1400" dirty="0">
                <a:cs typeface="Times New Roman"/>
              </a:rPr>
              <a:t> </a:t>
            </a:r>
            <a:r>
              <a:rPr lang="en-US" sz="1400" dirty="0" err="1">
                <a:cs typeface="Times New Roman"/>
              </a:rPr>
              <a:t>клиническая</a:t>
            </a:r>
            <a:r>
              <a:rPr lang="en-US" sz="1400" dirty="0">
                <a:cs typeface="Times New Roman"/>
              </a:rPr>
              <a:t> </a:t>
            </a:r>
            <a:r>
              <a:rPr lang="en-US" sz="1400" dirty="0" err="1">
                <a:cs typeface="Times New Roman"/>
              </a:rPr>
              <a:t>больница</a:t>
            </a:r>
            <a:r>
              <a:rPr lang="en-US" sz="1400" dirty="0">
                <a:cs typeface="Times New Roman"/>
              </a:rPr>
              <a:t>, </a:t>
            </a:r>
            <a:r>
              <a:rPr lang="en-US" sz="1400" dirty="0" err="1">
                <a:cs typeface="Times New Roman"/>
              </a:rPr>
              <a:t>которая</a:t>
            </a:r>
            <a:r>
              <a:rPr lang="en-US" sz="1400" dirty="0">
                <a:cs typeface="Times New Roman"/>
              </a:rPr>
              <a:t> </a:t>
            </a:r>
            <a:r>
              <a:rPr lang="en-US" sz="1400" dirty="0" err="1">
                <a:cs typeface="Times New Roman"/>
              </a:rPr>
              <a:t>проводит</a:t>
            </a:r>
            <a:r>
              <a:rPr lang="en-US" sz="1400" dirty="0">
                <a:cs typeface="Times New Roman"/>
              </a:rPr>
              <a:t> </a:t>
            </a:r>
            <a:r>
              <a:rPr lang="en-US" sz="1400" dirty="0" err="1">
                <a:cs typeface="Times New Roman"/>
              </a:rPr>
              <a:t>инновационные</a:t>
            </a:r>
            <a:r>
              <a:rPr lang="en-US" sz="1400" dirty="0">
                <a:cs typeface="Times New Roman"/>
              </a:rPr>
              <a:t> </a:t>
            </a:r>
            <a:r>
              <a:rPr lang="en-US" sz="1400" dirty="0" err="1">
                <a:cs typeface="Times New Roman"/>
              </a:rPr>
              <a:t>исследования</a:t>
            </a:r>
            <a:r>
              <a:rPr lang="en-US" sz="1400" dirty="0">
                <a:cs typeface="Times New Roman"/>
              </a:rPr>
              <a:t>, </a:t>
            </a:r>
            <a:r>
              <a:rPr lang="en-US" sz="1400" dirty="0" err="1">
                <a:cs typeface="Times New Roman"/>
              </a:rPr>
              <a:t>чтобы</a:t>
            </a:r>
            <a:r>
              <a:rPr lang="en-US" sz="1400" dirty="0">
                <a:cs typeface="Times New Roman"/>
              </a:rPr>
              <a:t> </a:t>
            </a:r>
            <a:r>
              <a:rPr lang="en-US" sz="1400" dirty="0" err="1">
                <a:cs typeface="Times New Roman"/>
              </a:rPr>
              <a:t>оставаться</a:t>
            </a:r>
            <a:r>
              <a:rPr lang="en-US" sz="1400" dirty="0">
                <a:cs typeface="Times New Roman"/>
              </a:rPr>
              <a:t> </a:t>
            </a:r>
            <a:r>
              <a:rPr lang="en-US" sz="1400" dirty="0" err="1">
                <a:cs typeface="Times New Roman"/>
              </a:rPr>
              <a:t>впереди</a:t>
            </a:r>
            <a:r>
              <a:rPr lang="en-US" sz="1400" dirty="0">
                <a:cs typeface="Times New Roman"/>
              </a:rPr>
              <a:t> в </a:t>
            </a:r>
            <a:r>
              <a:rPr lang="en-US" sz="1400" dirty="0" err="1">
                <a:cs typeface="Times New Roman"/>
              </a:rPr>
              <a:t>своей</a:t>
            </a:r>
            <a:r>
              <a:rPr lang="en-US" sz="1400" dirty="0">
                <a:cs typeface="Times New Roman"/>
              </a:rPr>
              <a:t> </a:t>
            </a:r>
            <a:r>
              <a:rPr lang="en-US" sz="1400" dirty="0" err="1">
                <a:cs typeface="Times New Roman"/>
              </a:rPr>
              <a:t>специальности</a:t>
            </a:r>
            <a:r>
              <a:rPr lang="en-US" sz="1400" dirty="0">
                <a:cs typeface="Times New Roman"/>
              </a:rPr>
              <a:t>. </a:t>
            </a:r>
            <a:r>
              <a:rPr lang="en-US" sz="1400" dirty="0" err="1">
                <a:cs typeface="Times New Roman"/>
              </a:rPr>
              <a:t>Это</a:t>
            </a:r>
            <a:r>
              <a:rPr lang="en-US" sz="1400" dirty="0">
                <a:cs typeface="Times New Roman"/>
              </a:rPr>
              <a:t> </a:t>
            </a:r>
            <a:r>
              <a:rPr lang="en-US" sz="1400" dirty="0" err="1">
                <a:cs typeface="Times New Roman"/>
              </a:rPr>
              <a:t>была</a:t>
            </a:r>
            <a:r>
              <a:rPr lang="en-US" sz="1400" dirty="0">
                <a:cs typeface="Times New Roman"/>
              </a:rPr>
              <a:t> </a:t>
            </a:r>
            <a:r>
              <a:rPr lang="en-US" sz="1400" dirty="0" err="1">
                <a:cs typeface="Times New Roman"/>
              </a:rPr>
              <a:t>одна</a:t>
            </a:r>
            <a:r>
              <a:rPr lang="en-US" sz="1400" dirty="0">
                <a:cs typeface="Times New Roman"/>
              </a:rPr>
              <a:t> </a:t>
            </a:r>
            <a:r>
              <a:rPr lang="en-US" sz="1400" dirty="0" err="1">
                <a:cs typeface="Times New Roman"/>
              </a:rPr>
              <a:t>из</a:t>
            </a:r>
            <a:r>
              <a:rPr lang="en-US" sz="1400" dirty="0">
                <a:cs typeface="Times New Roman"/>
              </a:rPr>
              <a:t> </a:t>
            </a:r>
            <a:r>
              <a:rPr lang="en-US" sz="1400" dirty="0" err="1">
                <a:cs typeface="Times New Roman"/>
              </a:rPr>
              <a:t>первых</a:t>
            </a:r>
            <a:r>
              <a:rPr lang="en-US" sz="1400" dirty="0">
                <a:cs typeface="Times New Roman"/>
              </a:rPr>
              <a:t> </a:t>
            </a:r>
            <a:r>
              <a:rPr lang="en-US" sz="1400" dirty="0" err="1">
                <a:cs typeface="Times New Roman"/>
              </a:rPr>
              <a:t>больниц</a:t>
            </a:r>
            <a:r>
              <a:rPr lang="en-US" sz="1400" dirty="0">
                <a:cs typeface="Times New Roman"/>
              </a:rPr>
              <a:t>, </a:t>
            </a:r>
            <a:r>
              <a:rPr lang="en-US" sz="1400" dirty="0" err="1">
                <a:cs typeface="Times New Roman"/>
              </a:rPr>
              <a:t>принявших</a:t>
            </a:r>
            <a:r>
              <a:rPr lang="en-US" sz="1400" dirty="0">
                <a:cs typeface="Times New Roman"/>
              </a:rPr>
              <a:t> </a:t>
            </a:r>
            <a:r>
              <a:rPr lang="en-US" sz="1400" dirty="0" err="1">
                <a:cs typeface="Times New Roman"/>
              </a:rPr>
              <a:t>технологические</a:t>
            </a:r>
            <a:r>
              <a:rPr lang="en-US" sz="1400" dirty="0">
                <a:cs typeface="Times New Roman"/>
              </a:rPr>
              <a:t> </a:t>
            </a:r>
            <a:r>
              <a:rPr lang="en-US" sz="1400" dirty="0" err="1">
                <a:cs typeface="Times New Roman"/>
              </a:rPr>
              <a:t>инновации</a:t>
            </a:r>
            <a:r>
              <a:rPr lang="en-US" sz="1400" dirty="0">
                <a:cs typeface="Times New Roman"/>
              </a:rPr>
              <a:t> </a:t>
            </a:r>
            <a:r>
              <a:rPr lang="kk-KZ" sz="1400" dirty="0">
                <a:cs typeface="Times New Roman"/>
              </a:rPr>
              <a:t>ВКЭ</a:t>
            </a:r>
            <a:r>
              <a:rPr lang="en-US" sz="1400" dirty="0">
                <a:cs typeface="Times New Roman"/>
              </a:rPr>
              <a:t>.</a:t>
            </a:r>
          </a:p>
          <a:p>
            <a:pPr algn="just"/>
            <a:endParaRPr lang="kk-KZ" sz="1400" dirty="0">
              <a:solidFill>
                <a:srgbClr val="FF0000"/>
              </a:solidFill>
              <a:cs typeface="Times New Roman" panose="02020603050405020304" pitchFamily="18" charset="0"/>
            </a:endParaRPr>
          </a:p>
          <a:p>
            <a:pPr algn="just"/>
            <a:r>
              <a:rPr lang="en-US" sz="1400" b="1" dirty="0">
                <a:solidFill>
                  <a:srgbClr val="FF0000"/>
                </a:solidFill>
                <a:cs typeface="Times New Roman"/>
              </a:rPr>
              <a:t>В </a:t>
            </a:r>
            <a:r>
              <a:rPr lang="en-US" sz="1400" b="1" err="1">
                <a:solidFill>
                  <a:srgbClr val="FF0000"/>
                </a:solidFill>
                <a:cs typeface="Times New Roman"/>
              </a:rPr>
              <a:t>качестве</a:t>
            </a:r>
            <a:r>
              <a:rPr lang="en-US" sz="1400" b="1" dirty="0">
                <a:solidFill>
                  <a:srgbClr val="FF0000"/>
                </a:solidFill>
                <a:cs typeface="Times New Roman"/>
              </a:rPr>
              <a:t> </a:t>
            </a:r>
            <a:r>
              <a:rPr lang="en-US" sz="1400" b="1" err="1">
                <a:solidFill>
                  <a:srgbClr val="FF0000"/>
                </a:solidFill>
                <a:cs typeface="Times New Roman"/>
              </a:rPr>
              <a:t>примера</a:t>
            </a:r>
            <a:r>
              <a:rPr lang="en-US" sz="1400" b="1" dirty="0">
                <a:solidFill>
                  <a:srgbClr val="FF0000"/>
                </a:solidFill>
                <a:cs typeface="Times New Roman"/>
              </a:rPr>
              <a:t> </a:t>
            </a:r>
            <a:r>
              <a:rPr lang="en-US" sz="1400" b="1" err="1">
                <a:solidFill>
                  <a:srgbClr val="FF0000"/>
                </a:solidFill>
                <a:cs typeface="Times New Roman"/>
              </a:rPr>
              <a:t>была</a:t>
            </a:r>
            <a:r>
              <a:rPr lang="en-US" sz="1400" b="1" dirty="0">
                <a:solidFill>
                  <a:srgbClr val="FF0000"/>
                </a:solidFill>
                <a:cs typeface="Times New Roman"/>
              </a:rPr>
              <a:t> </a:t>
            </a:r>
            <a:r>
              <a:rPr lang="en-US" sz="1400" b="1" err="1">
                <a:solidFill>
                  <a:srgbClr val="FF0000"/>
                </a:solidFill>
                <a:cs typeface="Times New Roman"/>
              </a:rPr>
              <a:t>выбрана</a:t>
            </a:r>
            <a:r>
              <a:rPr lang="en-US" sz="1400" b="1" dirty="0">
                <a:solidFill>
                  <a:srgbClr val="FF0000"/>
                </a:solidFill>
                <a:cs typeface="Times New Roman"/>
              </a:rPr>
              <a:t> </a:t>
            </a:r>
            <a:r>
              <a:rPr lang="en-US" sz="1400" b="1" err="1">
                <a:solidFill>
                  <a:srgbClr val="FF0000"/>
                </a:solidFill>
                <a:cs typeface="Times New Roman"/>
              </a:rPr>
              <a:t>видеокапсульная</a:t>
            </a:r>
            <a:r>
              <a:rPr lang="en-US" sz="1400" b="1" dirty="0">
                <a:solidFill>
                  <a:srgbClr val="FF0000"/>
                </a:solidFill>
                <a:cs typeface="Times New Roman"/>
              </a:rPr>
              <a:t> </a:t>
            </a:r>
            <a:r>
              <a:rPr lang="en-US" sz="1400" b="1" err="1">
                <a:solidFill>
                  <a:srgbClr val="FF0000"/>
                </a:solidFill>
                <a:cs typeface="Times New Roman"/>
              </a:rPr>
              <a:t>эндоскопия</a:t>
            </a:r>
            <a:r>
              <a:rPr lang="en-US" sz="1400" b="1" dirty="0">
                <a:solidFill>
                  <a:srgbClr val="FF0000"/>
                </a:solidFill>
                <a:cs typeface="Times New Roman"/>
              </a:rPr>
              <a:t> (</a:t>
            </a:r>
            <a:r>
              <a:rPr lang="kk-KZ" sz="1400" b="1" dirty="0">
                <a:solidFill>
                  <a:srgbClr val="FF0000"/>
                </a:solidFill>
                <a:cs typeface="Times New Roman"/>
              </a:rPr>
              <a:t>ВКЭ</a:t>
            </a:r>
            <a:r>
              <a:rPr lang="en-US" sz="1400" b="1" dirty="0">
                <a:solidFill>
                  <a:srgbClr val="FF0000"/>
                </a:solidFill>
                <a:cs typeface="Times New Roman"/>
              </a:rPr>
              <a:t>), </a:t>
            </a:r>
            <a:r>
              <a:rPr lang="en-US" sz="1400" b="1" err="1">
                <a:solidFill>
                  <a:srgbClr val="FF0000"/>
                </a:solidFill>
                <a:cs typeface="Times New Roman"/>
              </a:rPr>
              <a:t>поскольку</a:t>
            </a:r>
            <a:r>
              <a:rPr lang="en-US" sz="1400" b="1" dirty="0">
                <a:solidFill>
                  <a:srgbClr val="FF0000"/>
                </a:solidFill>
                <a:cs typeface="Times New Roman"/>
              </a:rPr>
              <a:t> </a:t>
            </a:r>
            <a:r>
              <a:rPr lang="en-US" sz="1400" b="1" err="1">
                <a:solidFill>
                  <a:srgbClr val="FF0000"/>
                </a:solidFill>
                <a:cs typeface="Times New Roman"/>
              </a:rPr>
              <a:t>она</a:t>
            </a:r>
            <a:r>
              <a:rPr lang="en-US" sz="1400" b="1" dirty="0">
                <a:solidFill>
                  <a:srgbClr val="FF0000"/>
                </a:solidFill>
                <a:cs typeface="Times New Roman"/>
              </a:rPr>
              <a:t> </a:t>
            </a:r>
            <a:r>
              <a:rPr lang="en-US" sz="1400" b="1" err="1">
                <a:solidFill>
                  <a:srgbClr val="FF0000"/>
                </a:solidFill>
                <a:cs typeface="Times New Roman"/>
              </a:rPr>
              <a:t>представляет</a:t>
            </a:r>
            <a:r>
              <a:rPr lang="en-US" sz="1400" b="1" dirty="0">
                <a:solidFill>
                  <a:srgbClr val="FF0000"/>
                </a:solidFill>
                <a:cs typeface="Times New Roman"/>
              </a:rPr>
              <a:t> </a:t>
            </a:r>
            <a:r>
              <a:rPr lang="en-US" sz="1400" b="1" err="1">
                <a:solidFill>
                  <a:srgbClr val="FF0000"/>
                </a:solidFill>
                <a:cs typeface="Times New Roman"/>
              </a:rPr>
              <a:t>собой</a:t>
            </a:r>
            <a:r>
              <a:rPr lang="en-US" sz="1400" b="1" dirty="0">
                <a:solidFill>
                  <a:srgbClr val="FF0000"/>
                </a:solidFill>
                <a:cs typeface="Times New Roman"/>
              </a:rPr>
              <a:t> </a:t>
            </a:r>
            <a:r>
              <a:rPr lang="en-US" sz="1400" b="1" err="1">
                <a:solidFill>
                  <a:srgbClr val="FF0000"/>
                </a:solidFill>
                <a:cs typeface="Times New Roman"/>
              </a:rPr>
              <a:t>внедрение</a:t>
            </a:r>
            <a:r>
              <a:rPr lang="en-US" sz="1400" b="1" dirty="0">
                <a:solidFill>
                  <a:srgbClr val="FF0000"/>
                </a:solidFill>
                <a:cs typeface="Times New Roman"/>
              </a:rPr>
              <a:t> </a:t>
            </a:r>
            <a:r>
              <a:rPr lang="en-US" sz="1400" b="1" err="1">
                <a:solidFill>
                  <a:srgbClr val="FF0000"/>
                </a:solidFill>
                <a:cs typeface="Times New Roman"/>
              </a:rPr>
              <a:t>передовых</a:t>
            </a:r>
            <a:r>
              <a:rPr lang="en-US" sz="1400" b="1" dirty="0">
                <a:solidFill>
                  <a:srgbClr val="FF0000"/>
                </a:solidFill>
                <a:cs typeface="Times New Roman"/>
              </a:rPr>
              <a:t> </a:t>
            </a:r>
            <a:r>
              <a:rPr lang="en-US" sz="1400" b="1" err="1">
                <a:solidFill>
                  <a:srgbClr val="FF0000"/>
                </a:solidFill>
                <a:cs typeface="Times New Roman"/>
              </a:rPr>
              <a:t>технологий</a:t>
            </a:r>
            <a:r>
              <a:rPr lang="en-US" sz="1400" b="1" dirty="0">
                <a:solidFill>
                  <a:srgbClr val="FF0000"/>
                </a:solidFill>
                <a:cs typeface="Times New Roman"/>
              </a:rPr>
              <a:t> с </a:t>
            </a:r>
            <a:r>
              <a:rPr lang="en-US" sz="1400" b="1" err="1">
                <a:solidFill>
                  <a:srgbClr val="FF0000"/>
                </a:solidFill>
                <a:cs typeface="Times New Roman"/>
              </a:rPr>
              <a:t>очевидной</a:t>
            </a:r>
            <a:r>
              <a:rPr lang="en-US" sz="1400" b="1" dirty="0">
                <a:solidFill>
                  <a:srgbClr val="FF0000"/>
                </a:solidFill>
                <a:cs typeface="Times New Roman"/>
              </a:rPr>
              <a:t> </a:t>
            </a:r>
            <a:r>
              <a:rPr lang="en-US" sz="1400" b="1" err="1">
                <a:solidFill>
                  <a:srgbClr val="FF0000"/>
                </a:solidFill>
                <a:cs typeface="Times New Roman"/>
              </a:rPr>
              <a:t>проблемой</a:t>
            </a:r>
            <a:r>
              <a:rPr lang="en-US" sz="1400" b="1" dirty="0">
                <a:solidFill>
                  <a:srgbClr val="FF0000"/>
                </a:solidFill>
                <a:cs typeface="Times New Roman"/>
              </a:rPr>
              <a:t> </a:t>
            </a:r>
            <a:r>
              <a:rPr lang="en-US" sz="1400" b="1" err="1">
                <a:solidFill>
                  <a:srgbClr val="FF0000"/>
                </a:solidFill>
                <a:cs typeface="Times New Roman"/>
              </a:rPr>
              <a:t>низких</a:t>
            </a:r>
            <a:r>
              <a:rPr lang="en-US" sz="1400" b="1" dirty="0">
                <a:solidFill>
                  <a:srgbClr val="FF0000"/>
                </a:solidFill>
                <a:cs typeface="Times New Roman"/>
              </a:rPr>
              <a:t> </a:t>
            </a:r>
            <a:r>
              <a:rPr lang="en-US" sz="1400" b="1" err="1">
                <a:solidFill>
                  <a:srgbClr val="FF0000"/>
                </a:solidFill>
                <a:cs typeface="Times New Roman"/>
              </a:rPr>
              <a:t>результатов</a:t>
            </a:r>
            <a:r>
              <a:rPr lang="en-US" sz="1400" b="1" dirty="0">
                <a:solidFill>
                  <a:srgbClr val="FF0000"/>
                </a:solidFill>
                <a:cs typeface="Times New Roman"/>
              </a:rPr>
              <a:t> </a:t>
            </a:r>
            <a:r>
              <a:rPr lang="en-US" sz="1400" b="1" err="1">
                <a:solidFill>
                  <a:srgbClr val="FF0000"/>
                </a:solidFill>
                <a:cs typeface="Times New Roman"/>
              </a:rPr>
              <a:t>для</a:t>
            </a:r>
            <a:r>
              <a:rPr lang="en-US" sz="1400" b="1" dirty="0">
                <a:solidFill>
                  <a:srgbClr val="FF0000"/>
                </a:solidFill>
                <a:cs typeface="Times New Roman"/>
              </a:rPr>
              <a:t> </a:t>
            </a:r>
            <a:r>
              <a:rPr lang="en-US" sz="1400" b="1" err="1">
                <a:solidFill>
                  <a:srgbClr val="FF0000"/>
                </a:solidFill>
                <a:cs typeface="Times New Roman"/>
              </a:rPr>
              <a:t>пациентов</a:t>
            </a:r>
            <a:r>
              <a:rPr lang="en-US" sz="1400" b="1" dirty="0">
                <a:solidFill>
                  <a:srgbClr val="FF0000"/>
                </a:solidFill>
                <a:cs typeface="Times New Roman"/>
              </a:rPr>
              <a:t> и </a:t>
            </a:r>
            <a:r>
              <a:rPr lang="en-US" sz="1400" b="1" err="1">
                <a:solidFill>
                  <a:srgbClr val="FF0000"/>
                </a:solidFill>
                <a:cs typeface="Times New Roman"/>
              </a:rPr>
              <a:t>проблемой</a:t>
            </a:r>
            <a:r>
              <a:rPr lang="en-US" sz="1400" b="1" dirty="0">
                <a:solidFill>
                  <a:srgbClr val="FF0000"/>
                </a:solidFill>
                <a:cs typeface="Times New Roman"/>
              </a:rPr>
              <a:t> </a:t>
            </a:r>
            <a:r>
              <a:rPr lang="en-US" sz="1400" b="1" err="1">
                <a:solidFill>
                  <a:srgbClr val="FF0000"/>
                </a:solidFill>
                <a:cs typeface="Times New Roman"/>
              </a:rPr>
              <a:t>разработки</a:t>
            </a:r>
            <a:r>
              <a:rPr lang="en-US" sz="1400" b="1" dirty="0">
                <a:solidFill>
                  <a:srgbClr val="FF0000"/>
                </a:solidFill>
                <a:cs typeface="Times New Roman"/>
              </a:rPr>
              <a:t> </a:t>
            </a:r>
            <a:r>
              <a:rPr lang="en-US" sz="1400" b="1" err="1">
                <a:solidFill>
                  <a:srgbClr val="FF0000"/>
                </a:solidFill>
                <a:cs typeface="Times New Roman"/>
              </a:rPr>
              <a:t>интеграции</a:t>
            </a:r>
            <a:r>
              <a:rPr lang="en-US" sz="1400" b="1" dirty="0">
                <a:solidFill>
                  <a:srgbClr val="FF0000"/>
                </a:solidFill>
                <a:cs typeface="Times New Roman"/>
              </a:rPr>
              <a:t> в </a:t>
            </a:r>
            <a:r>
              <a:rPr lang="en-US" sz="1400" b="1" err="1">
                <a:solidFill>
                  <a:srgbClr val="FF0000"/>
                </a:solidFill>
                <a:cs typeface="Times New Roman"/>
              </a:rPr>
              <a:t>комплексную</a:t>
            </a:r>
            <a:r>
              <a:rPr lang="en-US" sz="1400" b="1" dirty="0">
                <a:solidFill>
                  <a:srgbClr val="FF0000"/>
                </a:solidFill>
                <a:cs typeface="Times New Roman"/>
              </a:rPr>
              <a:t> </a:t>
            </a:r>
            <a:r>
              <a:rPr lang="en-US" sz="1400" b="1" err="1">
                <a:solidFill>
                  <a:srgbClr val="FF0000"/>
                </a:solidFill>
                <a:cs typeface="Times New Roman"/>
              </a:rPr>
              <a:t>медицинскую</a:t>
            </a:r>
            <a:r>
              <a:rPr lang="en-US" sz="1400" b="1" dirty="0">
                <a:solidFill>
                  <a:srgbClr val="FF0000"/>
                </a:solidFill>
                <a:cs typeface="Times New Roman"/>
              </a:rPr>
              <a:t> </a:t>
            </a:r>
            <a:r>
              <a:rPr lang="en-US" sz="1400" b="1" err="1">
                <a:solidFill>
                  <a:srgbClr val="FF0000"/>
                </a:solidFill>
                <a:cs typeface="Times New Roman"/>
              </a:rPr>
              <a:t>услугу</a:t>
            </a:r>
            <a:r>
              <a:rPr lang="en-US" sz="1400" b="1" dirty="0">
                <a:solidFill>
                  <a:srgbClr val="FF0000"/>
                </a:solidFill>
                <a:cs typeface="Times New Roman"/>
              </a:rPr>
              <a:t>.</a:t>
            </a:r>
          </a:p>
        </p:txBody>
      </p:sp>
    </p:spTree>
    <p:extLst>
      <p:ext uri="{BB962C8B-B14F-4D97-AF65-F5344CB8AC3E}">
        <p14:creationId xmlns:p14="http://schemas.microsoft.com/office/powerpoint/2010/main" val="28444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63610" y="1845734"/>
            <a:ext cx="5144413" cy="4023360"/>
          </a:xfrm>
        </p:spPr>
        <p:txBody>
          <a:bodyPr vert="horz" lIns="0" tIns="45720" rIns="0" bIns="45720" rtlCol="0" anchor="t">
            <a:normAutofit/>
          </a:bodyPr>
          <a:lstStyle/>
          <a:p>
            <a:pPr algn="just"/>
            <a:r>
              <a:rPr lang="nl-NL" sz="1400" b="1" i="1" dirty="0" err="1">
                <a:cs typeface="Times New Roman"/>
              </a:rPr>
              <a:t>Theoretical</a:t>
            </a:r>
            <a:r>
              <a:rPr lang="nl-NL" sz="1400" b="1" i="1" dirty="0">
                <a:cs typeface="Times New Roman"/>
              </a:rPr>
              <a:t> Background </a:t>
            </a:r>
            <a:endParaRPr lang="en-US" sz="1400" b="1" i="1">
              <a:cs typeface="Times New Roman" panose="02020603050405020304" pitchFamily="18" charset="0"/>
            </a:endParaRPr>
          </a:p>
          <a:p>
            <a:pPr algn="just"/>
            <a:r>
              <a:rPr lang="en-US" sz="1400" dirty="0">
                <a:cs typeface="Times New Roman"/>
              </a:rPr>
              <a:t>Research has shown that </a:t>
            </a:r>
            <a:r>
              <a:rPr lang="en-US" sz="1400" b="1" dirty="0">
                <a:solidFill>
                  <a:srgbClr val="FF0000"/>
                </a:solidFill>
                <a:cs typeface="Times New Roman"/>
              </a:rPr>
              <a:t>implementation of digital innovations with highly advanced technologies often lacks a patient and service perspective</a:t>
            </a:r>
            <a:r>
              <a:rPr lang="en-US" sz="1400" dirty="0">
                <a:cs typeface="Times New Roman"/>
              </a:rPr>
              <a:t> (</a:t>
            </a:r>
            <a:r>
              <a:rPr lang="en-US" sz="1400" i="1" dirty="0" err="1">
                <a:cs typeface="Times New Roman"/>
              </a:rPr>
              <a:t>Wildevuur</a:t>
            </a:r>
            <a:r>
              <a:rPr lang="en-US" sz="1400" i="1" dirty="0">
                <a:cs typeface="Times New Roman"/>
              </a:rPr>
              <a:t> and </a:t>
            </a:r>
            <a:r>
              <a:rPr lang="en-US" sz="1400" i="1" dirty="0" err="1">
                <a:cs typeface="Times New Roman"/>
              </a:rPr>
              <a:t>Simonse</a:t>
            </a:r>
            <a:r>
              <a:rPr lang="en-US" sz="1400" i="1" dirty="0">
                <a:cs typeface="Times New Roman"/>
              </a:rPr>
              <a:t> 2015</a:t>
            </a:r>
            <a:r>
              <a:rPr lang="en-US" sz="1400" dirty="0">
                <a:cs typeface="Times New Roman"/>
              </a:rPr>
              <a:t>)</a:t>
            </a:r>
          </a:p>
          <a:p>
            <a:pPr algn="just"/>
            <a:r>
              <a:rPr lang="en-US" sz="1400" dirty="0">
                <a:cs typeface="Times New Roman"/>
              </a:rPr>
              <a:t>Innovations employing digital healthcare technologies regularly </a:t>
            </a:r>
            <a:r>
              <a:rPr lang="en-US" sz="1400" b="1" dirty="0">
                <a:cs typeface="Times New Roman"/>
              </a:rPr>
              <a:t>suffer from an overemphasis on the technological and clinical possibilities,</a:t>
            </a:r>
            <a:r>
              <a:rPr lang="en-US" sz="1400" dirty="0">
                <a:cs typeface="Times New Roman"/>
              </a:rPr>
              <a:t> without taking into account </a:t>
            </a:r>
            <a:r>
              <a:rPr lang="en-US" sz="1400" b="1" dirty="0">
                <a:solidFill>
                  <a:srgbClr val="FF0000"/>
                </a:solidFill>
                <a:cs typeface="Times New Roman"/>
              </a:rPr>
              <a:t>the impact on the patient</a:t>
            </a:r>
            <a:r>
              <a:rPr lang="en-US" sz="1400" dirty="0">
                <a:cs typeface="Times New Roman"/>
              </a:rPr>
              <a:t>. As a result, these promising innovations lead </a:t>
            </a:r>
            <a:r>
              <a:rPr lang="en-US" sz="1400" b="1" dirty="0">
                <a:solidFill>
                  <a:srgbClr val="FF0000"/>
                </a:solidFill>
                <a:cs typeface="Times New Roman"/>
              </a:rPr>
              <a:t>to low patient satisfaction </a:t>
            </a:r>
            <a:r>
              <a:rPr lang="en-US" sz="1400" i="1" dirty="0">
                <a:cs typeface="Times New Roman"/>
              </a:rPr>
              <a:t>(</a:t>
            </a:r>
            <a:r>
              <a:rPr lang="en-US" sz="1400" i="1" dirty="0" err="1">
                <a:cs typeface="Times New Roman"/>
              </a:rPr>
              <a:t>Wildevuur</a:t>
            </a:r>
            <a:r>
              <a:rPr lang="en-US" sz="1400" i="1" dirty="0">
                <a:cs typeface="Times New Roman"/>
              </a:rPr>
              <a:t> and </a:t>
            </a:r>
            <a:r>
              <a:rPr lang="en-US" sz="1400" i="1" dirty="0" err="1">
                <a:cs typeface="Times New Roman"/>
              </a:rPr>
              <a:t>Simonse</a:t>
            </a:r>
            <a:r>
              <a:rPr lang="en-US" sz="1400" i="1" dirty="0">
                <a:cs typeface="Times New Roman"/>
              </a:rPr>
              <a:t> 2015)</a:t>
            </a:r>
            <a:r>
              <a:rPr lang="en-US" sz="1400" dirty="0">
                <a:cs typeface="Times New Roman"/>
              </a:rPr>
              <a:t>. </a:t>
            </a:r>
            <a:endParaRPr lang="en-US" sz="1400" dirty="0">
              <a:cs typeface="Times New Roman" panose="02020603050405020304" pitchFamily="18" charset="0"/>
            </a:endParaRPr>
          </a:p>
          <a:p>
            <a:pPr algn="just"/>
            <a:r>
              <a:rPr lang="en-US" sz="1400" dirty="0">
                <a:cs typeface="Times New Roman"/>
              </a:rPr>
              <a:t>Smart innovation options relying on advanced multimedia technologies have had long research and development trajectories to reach a clinically proven state of feasibility. Such medical engineering approaches with advanced </a:t>
            </a:r>
            <a:r>
              <a:rPr lang="en-US" sz="1400" b="1" dirty="0">
                <a:solidFill>
                  <a:srgbClr val="FF0000"/>
                </a:solidFill>
                <a:cs typeface="Times New Roman"/>
              </a:rPr>
              <a:t>technologies often lack a patient perspective and integrated service design </a:t>
            </a:r>
            <a:r>
              <a:rPr lang="en-US" sz="1400" i="1" dirty="0">
                <a:cs typeface="Times New Roman"/>
              </a:rPr>
              <a:t>(Griffioen et al. 2017).</a:t>
            </a:r>
            <a:endParaRPr lang="nl-NL" sz="1400" i="1">
              <a:cs typeface="Times New Roman"/>
            </a:endParaRPr>
          </a:p>
        </p:txBody>
      </p:sp>
      <p:sp>
        <p:nvSpPr>
          <p:cNvPr id="5" name="Pavadinimas 1"/>
          <p:cNvSpPr txBox="1">
            <a:spLocks/>
          </p:cNvSpPr>
          <p:nvPr/>
        </p:nvSpPr>
        <p:spPr>
          <a:xfrm>
            <a:off x="399682" y="975937"/>
            <a:ext cx="11277600" cy="808963"/>
          </a:xfrm>
          <a:prstGeom prst="rect">
            <a:avLst/>
          </a:prstGeom>
        </p:spPr>
        <p:txBody>
          <a:bodyPr vert="horz" lIns="91440" tIns="45720" rIns="91440" bIns="45720" rtlCol="0" anchor="b">
            <a:normAutofit/>
          </a:bodyPr>
          <a:lstStyle>
            <a:lvl1pPr marL="0" algn="ctr" defTabSz="914400" rtl="0" eaLnBrk="1" latinLnBrk="0" hangingPunct="1">
              <a:lnSpc>
                <a:spcPct val="85000"/>
              </a:lnSpc>
              <a:spcBef>
                <a:spcPct val="0"/>
              </a:spcBef>
              <a:buNone/>
              <a:defRPr sz="4400" kern="1200" spc="-50" baseline="0">
                <a:solidFill>
                  <a:srgbClr val="0070C0"/>
                </a:solidFill>
                <a:latin typeface="+mj-lt"/>
                <a:ea typeface="+mj-ea"/>
                <a:cs typeface="+mj-cs"/>
              </a:defRPr>
            </a:lvl1pPr>
          </a:lstStyle>
          <a:p>
            <a:r>
              <a:rPr lang="en-US" sz="3200" b="1" dirty="0">
                <a:latin typeface="Calibri"/>
                <a:cs typeface="Times New Roman"/>
              </a:rPr>
              <a:t>Background information</a:t>
            </a:r>
            <a:r>
              <a:rPr lang="kk-KZ" sz="3200" b="1" dirty="0">
                <a:latin typeface="Calibri"/>
                <a:cs typeface="Times New Roman"/>
              </a:rPr>
              <a:t>/ </a:t>
            </a:r>
            <a:r>
              <a:rPr lang="kk-KZ" sz="3200" b="1" dirty="0">
                <a:solidFill>
                  <a:schemeClr val="tx1"/>
                </a:solidFill>
                <a:latin typeface="Calibri"/>
                <a:cs typeface="Times New Roman"/>
              </a:rPr>
              <a:t>Исходная информация</a:t>
            </a:r>
            <a:r>
              <a:rPr lang="en-US" sz="3200" b="1" dirty="0">
                <a:latin typeface="Calibri"/>
                <a:cs typeface="Times New Roman"/>
              </a:rPr>
              <a:t> </a:t>
            </a:r>
            <a:endParaRPr lang="en-US" sz="3200">
              <a:latin typeface="Calibri"/>
              <a:cs typeface="Times New Roman" panose="02020603050405020304" pitchFamily="18" charset="0"/>
            </a:endParaRPr>
          </a:p>
        </p:txBody>
      </p:sp>
      <p:sp>
        <p:nvSpPr>
          <p:cNvPr id="2" name="Прямоугольник 1"/>
          <p:cNvSpPr/>
          <p:nvPr/>
        </p:nvSpPr>
        <p:spPr>
          <a:xfrm>
            <a:off x="5895703" y="1784900"/>
            <a:ext cx="6096000" cy="3539430"/>
          </a:xfrm>
          <a:prstGeom prst="rect">
            <a:avLst/>
          </a:prstGeom>
        </p:spPr>
        <p:txBody>
          <a:bodyPr lIns="91440" tIns="45720" rIns="91440" bIns="45720" anchor="t">
            <a:spAutoFit/>
          </a:bodyPr>
          <a:lstStyle/>
          <a:p>
            <a:pPr marL="91440" indent="-91440" algn="just">
              <a:lnSpc>
                <a:spcPct val="90000"/>
              </a:lnSpc>
              <a:spcBef>
                <a:spcPts val="1200"/>
              </a:spcBef>
              <a:spcAft>
                <a:spcPts val="200"/>
              </a:spcAft>
              <a:buClr>
                <a:schemeClr val="accent1"/>
              </a:buClr>
              <a:buSzPct val="100000"/>
              <a:buFont typeface="Calibri" panose="020F0502020204030204" pitchFamily="34" charset="0"/>
              <a:buChar char=" "/>
            </a:pPr>
            <a:r>
              <a:rPr lang="en-US" sz="1400" dirty="0" err="1">
                <a:cs typeface="Times New Roman"/>
              </a:rPr>
              <a:t>Теоретические</a:t>
            </a:r>
            <a:r>
              <a:rPr lang="en-US" sz="1400" dirty="0">
                <a:cs typeface="Times New Roman"/>
              </a:rPr>
              <a:t> </a:t>
            </a:r>
            <a:r>
              <a:rPr lang="en-US" sz="1400" dirty="0" err="1">
                <a:cs typeface="Times New Roman"/>
              </a:rPr>
              <a:t>основы</a:t>
            </a:r>
            <a:endParaRPr lang="en-US" sz="1400" dirty="0">
              <a:cs typeface="Times New Roman"/>
            </a:endParaRPr>
          </a:p>
          <a:p>
            <a:pPr marL="91440" indent="-91440" algn="just">
              <a:lnSpc>
                <a:spcPct val="90000"/>
              </a:lnSpc>
              <a:spcBef>
                <a:spcPts val="1200"/>
              </a:spcBef>
              <a:spcAft>
                <a:spcPts val="200"/>
              </a:spcAft>
              <a:buClr>
                <a:schemeClr val="accent1"/>
              </a:buClr>
              <a:buSzPct val="100000"/>
              <a:buFont typeface="Calibri" panose="020F0502020204030204" pitchFamily="34" charset="0"/>
              <a:buChar char=" "/>
            </a:pPr>
            <a:r>
              <a:rPr lang="en-US" sz="1400" dirty="0" err="1">
                <a:cs typeface="Times New Roman"/>
              </a:rPr>
              <a:t>Исследования</a:t>
            </a:r>
            <a:r>
              <a:rPr lang="en-US" sz="1400" dirty="0">
                <a:cs typeface="Times New Roman"/>
              </a:rPr>
              <a:t> </a:t>
            </a:r>
            <a:r>
              <a:rPr lang="en-US" sz="1400" dirty="0" err="1">
                <a:cs typeface="Times New Roman"/>
              </a:rPr>
              <a:t>показали</a:t>
            </a:r>
            <a:r>
              <a:rPr lang="en-US" sz="1400" dirty="0">
                <a:cs typeface="Times New Roman"/>
              </a:rPr>
              <a:t>, </a:t>
            </a:r>
            <a:r>
              <a:rPr lang="en-US" sz="1400" dirty="0" err="1">
                <a:cs typeface="Times New Roman"/>
              </a:rPr>
              <a:t>что</a:t>
            </a:r>
            <a:r>
              <a:rPr lang="en-US" sz="1400" dirty="0">
                <a:cs typeface="Times New Roman"/>
              </a:rPr>
              <a:t> </a:t>
            </a:r>
            <a:r>
              <a:rPr lang="en-US" sz="1400" dirty="0" err="1">
                <a:solidFill>
                  <a:srgbClr val="FF0000"/>
                </a:solidFill>
                <a:cs typeface="Times New Roman"/>
              </a:rPr>
              <a:t>при</a:t>
            </a:r>
            <a:r>
              <a:rPr lang="en-US" sz="1400" dirty="0">
                <a:solidFill>
                  <a:srgbClr val="FF0000"/>
                </a:solidFill>
                <a:cs typeface="Times New Roman"/>
              </a:rPr>
              <a:t> </a:t>
            </a:r>
            <a:r>
              <a:rPr lang="en-US" sz="1400" dirty="0" err="1">
                <a:solidFill>
                  <a:srgbClr val="FF0000"/>
                </a:solidFill>
                <a:cs typeface="Times New Roman"/>
              </a:rPr>
              <a:t>внедрении</a:t>
            </a:r>
            <a:r>
              <a:rPr lang="en-US" sz="1400" dirty="0">
                <a:solidFill>
                  <a:srgbClr val="FF0000"/>
                </a:solidFill>
                <a:cs typeface="Times New Roman"/>
              </a:rPr>
              <a:t> </a:t>
            </a:r>
            <a:r>
              <a:rPr lang="en-US" sz="1400" dirty="0" err="1">
                <a:solidFill>
                  <a:srgbClr val="FF0000"/>
                </a:solidFill>
                <a:cs typeface="Times New Roman"/>
              </a:rPr>
              <a:t>цифровых</a:t>
            </a:r>
            <a:r>
              <a:rPr lang="en-US" sz="1400" dirty="0">
                <a:solidFill>
                  <a:srgbClr val="FF0000"/>
                </a:solidFill>
                <a:cs typeface="Times New Roman"/>
              </a:rPr>
              <a:t> </a:t>
            </a:r>
            <a:r>
              <a:rPr lang="en-US" sz="1400" dirty="0" err="1">
                <a:solidFill>
                  <a:srgbClr val="FF0000"/>
                </a:solidFill>
                <a:cs typeface="Times New Roman"/>
              </a:rPr>
              <a:t>инноваций</a:t>
            </a:r>
            <a:r>
              <a:rPr lang="en-US" sz="1400" dirty="0">
                <a:solidFill>
                  <a:srgbClr val="FF0000"/>
                </a:solidFill>
                <a:cs typeface="Times New Roman"/>
              </a:rPr>
              <a:t> с </a:t>
            </a:r>
            <a:r>
              <a:rPr lang="en-US" sz="1400" dirty="0" err="1">
                <a:solidFill>
                  <a:srgbClr val="FF0000"/>
                </a:solidFill>
                <a:cs typeface="Times New Roman"/>
              </a:rPr>
              <a:t>помощью</a:t>
            </a:r>
            <a:r>
              <a:rPr lang="en-US" sz="1400" dirty="0">
                <a:solidFill>
                  <a:srgbClr val="FF0000"/>
                </a:solidFill>
                <a:cs typeface="Times New Roman"/>
              </a:rPr>
              <a:t> </a:t>
            </a:r>
            <a:r>
              <a:rPr lang="en-US" sz="1400" dirty="0" err="1">
                <a:solidFill>
                  <a:srgbClr val="FF0000"/>
                </a:solidFill>
                <a:cs typeface="Times New Roman"/>
              </a:rPr>
              <a:t>высокоразвитых</a:t>
            </a:r>
            <a:r>
              <a:rPr lang="en-US" sz="1400" dirty="0">
                <a:solidFill>
                  <a:srgbClr val="FF0000"/>
                </a:solidFill>
                <a:cs typeface="Times New Roman"/>
              </a:rPr>
              <a:t> </a:t>
            </a:r>
            <a:r>
              <a:rPr lang="en-US" sz="1400" dirty="0" err="1">
                <a:solidFill>
                  <a:srgbClr val="FF0000"/>
                </a:solidFill>
                <a:cs typeface="Times New Roman"/>
              </a:rPr>
              <a:t>технологий</a:t>
            </a:r>
            <a:r>
              <a:rPr lang="en-US" sz="1400" dirty="0">
                <a:solidFill>
                  <a:srgbClr val="FF0000"/>
                </a:solidFill>
                <a:cs typeface="Times New Roman"/>
              </a:rPr>
              <a:t> </a:t>
            </a:r>
            <a:r>
              <a:rPr lang="en-US" sz="1400" dirty="0" err="1">
                <a:solidFill>
                  <a:srgbClr val="FF0000"/>
                </a:solidFill>
                <a:cs typeface="Times New Roman"/>
              </a:rPr>
              <a:t>часто</a:t>
            </a:r>
            <a:r>
              <a:rPr lang="en-US" sz="1400" dirty="0">
                <a:solidFill>
                  <a:srgbClr val="FF0000"/>
                </a:solidFill>
                <a:cs typeface="Times New Roman"/>
              </a:rPr>
              <a:t> </a:t>
            </a:r>
            <a:r>
              <a:rPr lang="en-US" sz="1400" dirty="0" err="1">
                <a:solidFill>
                  <a:srgbClr val="FF0000"/>
                </a:solidFill>
                <a:cs typeface="Times New Roman"/>
              </a:rPr>
              <a:t>не</a:t>
            </a:r>
            <a:r>
              <a:rPr lang="en-US" sz="1400" dirty="0">
                <a:solidFill>
                  <a:srgbClr val="FF0000"/>
                </a:solidFill>
                <a:cs typeface="Times New Roman"/>
              </a:rPr>
              <a:t> </a:t>
            </a:r>
            <a:r>
              <a:rPr lang="en-US" sz="1400" dirty="0" err="1">
                <a:solidFill>
                  <a:srgbClr val="FF0000"/>
                </a:solidFill>
                <a:cs typeface="Times New Roman"/>
              </a:rPr>
              <a:t>хватает</a:t>
            </a:r>
            <a:r>
              <a:rPr lang="en-US" sz="1400" dirty="0">
                <a:solidFill>
                  <a:srgbClr val="FF0000"/>
                </a:solidFill>
                <a:cs typeface="Times New Roman"/>
              </a:rPr>
              <a:t> </a:t>
            </a:r>
            <a:r>
              <a:rPr lang="en-US" sz="1400" dirty="0" err="1">
                <a:solidFill>
                  <a:srgbClr val="FF0000"/>
                </a:solidFill>
                <a:cs typeface="Times New Roman"/>
              </a:rPr>
              <a:t>перспектив</a:t>
            </a:r>
            <a:r>
              <a:rPr lang="en-US" sz="1400" dirty="0">
                <a:solidFill>
                  <a:srgbClr val="FF0000"/>
                </a:solidFill>
                <a:cs typeface="Times New Roman"/>
              </a:rPr>
              <a:t>  </a:t>
            </a:r>
            <a:r>
              <a:rPr lang="en-US" sz="1400" dirty="0" err="1">
                <a:solidFill>
                  <a:srgbClr val="FF0000"/>
                </a:solidFill>
                <a:cs typeface="Times New Roman"/>
              </a:rPr>
              <a:t>пациента</a:t>
            </a:r>
            <a:r>
              <a:rPr lang="en-US" sz="1400" dirty="0">
                <a:solidFill>
                  <a:srgbClr val="FF0000"/>
                </a:solidFill>
                <a:cs typeface="Times New Roman"/>
              </a:rPr>
              <a:t> и </a:t>
            </a:r>
            <a:r>
              <a:rPr lang="en-US" sz="1400" dirty="0" err="1">
                <a:solidFill>
                  <a:srgbClr val="FF0000"/>
                </a:solidFill>
                <a:cs typeface="Times New Roman"/>
              </a:rPr>
              <a:t>услуги</a:t>
            </a:r>
            <a:r>
              <a:rPr lang="en-US" sz="1400" dirty="0">
                <a:solidFill>
                  <a:srgbClr val="FF0000"/>
                </a:solidFill>
                <a:cs typeface="Times New Roman"/>
              </a:rPr>
              <a:t> </a:t>
            </a:r>
            <a:r>
              <a:rPr lang="en-US" sz="1400" i="1" dirty="0">
                <a:cs typeface="Times New Roman"/>
              </a:rPr>
              <a:t>(</a:t>
            </a:r>
            <a:r>
              <a:rPr lang="en-US" sz="1400" i="1" dirty="0" err="1">
                <a:cs typeface="Times New Roman"/>
              </a:rPr>
              <a:t>Wildevuur</a:t>
            </a:r>
            <a:r>
              <a:rPr lang="en-US" sz="1400" i="1" dirty="0">
                <a:cs typeface="Times New Roman"/>
              </a:rPr>
              <a:t> and </a:t>
            </a:r>
            <a:r>
              <a:rPr lang="en-US" sz="1400" i="1" dirty="0" err="1">
                <a:cs typeface="Times New Roman"/>
              </a:rPr>
              <a:t>Simonse</a:t>
            </a:r>
            <a:r>
              <a:rPr lang="en-US" sz="1400" i="1" dirty="0">
                <a:cs typeface="Times New Roman"/>
              </a:rPr>
              <a:t> 2015).</a:t>
            </a:r>
          </a:p>
          <a:p>
            <a:pPr marL="91440" indent="-91440" algn="just">
              <a:lnSpc>
                <a:spcPct val="90000"/>
              </a:lnSpc>
              <a:spcBef>
                <a:spcPts val="1200"/>
              </a:spcBef>
              <a:spcAft>
                <a:spcPts val="200"/>
              </a:spcAft>
              <a:buClr>
                <a:schemeClr val="accent1"/>
              </a:buClr>
              <a:buSzPct val="100000"/>
              <a:buFont typeface="Calibri" panose="020F0502020204030204" pitchFamily="34" charset="0"/>
              <a:buChar char=" "/>
            </a:pPr>
            <a:r>
              <a:rPr lang="en-US" sz="1400" dirty="0" err="1">
                <a:cs typeface="Times New Roman"/>
              </a:rPr>
              <a:t>Инновации</a:t>
            </a:r>
            <a:r>
              <a:rPr lang="en-US" sz="1400" dirty="0">
                <a:cs typeface="Times New Roman"/>
              </a:rPr>
              <a:t>, </a:t>
            </a:r>
            <a:r>
              <a:rPr lang="en-US" sz="1400" dirty="0" err="1">
                <a:cs typeface="Times New Roman"/>
              </a:rPr>
              <a:t>использующие</a:t>
            </a:r>
            <a:r>
              <a:rPr lang="en-US" sz="1400" dirty="0">
                <a:cs typeface="Times New Roman"/>
              </a:rPr>
              <a:t> </a:t>
            </a:r>
            <a:r>
              <a:rPr lang="en-US" sz="1400" dirty="0" err="1">
                <a:cs typeface="Times New Roman"/>
              </a:rPr>
              <a:t>цифровые</a:t>
            </a:r>
            <a:r>
              <a:rPr lang="en-US" sz="1400" dirty="0">
                <a:cs typeface="Times New Roman"/>
              </a:rPr>
              <a:t> </a:t>
            </a:r>
            <a:r>
              <a:rPr lang="en-US" sz="1400" dirty="0" err="1">
                <a:cs typeface="Times New Roman"/>
              </a:rPr>
              <a:t>технологии</a:t>
            </a:r>
            <a:r>
              <a:rPr lang="en-US" sz="1400" dirty="0">
                <a:cs typeface="Times New Roman"/>
              </a:rPr>
              <a:t> </a:t>
            </a:r>
            <a:r>
              <a:rPr lang="en-US" sz="1400" dirty="0" err="1">
                <a:cs typeface="Times New Roman"/>
              </a:rPr>
              <a:t>здравоохранения</a:t>
            </a:r>
            <a:r>
              <a:rPr lang="en-US" sz="1400" dirty="0">
                <a:cs typeface="Times New Roman"/>
              </a:rPr>
              <a:t>, </a:t>
            </a:r>
            <a:r>
              <a:rPr lang="en-US" sz="1400" dirty="0" err="1">
                <a:cs typeface="Times New Roman"/>
              </a:rPr>
              <a:t>часто</a:t>
            </a:r>
            <a:r>
              <a:rPr lang="en-US" sz="1400" dirty="0">
                <a:cs typeface="Times New Roman"/>
              </a:rPr>
              <a:t> </a:t>
            </a:r>
            <a:r>
              <a:rPr lang="en-US" sz="1400" b="1" dirty="0" err="1">
                <a:cs typeface="Times New Roman"/>
              </a:rPr>
              <a:t>страдают</a:t>
            </a:r>
            <a:r>
              <a:rPr lang="en-US" sz="1400" b="1" dirty="0">
                <a:cs typeface="Times New Roman"/>
              </a:rPr>
              <a:t> </a:t>
            </a:r>
            <a:r>
              <a:rPr lang="en-US" sz="1400" b="1" dirty="0" err="1">
                <a:cs typeface="Times New Roman"/>
              </a:rPr>
              <a:t>от</a:t>
            </a:r>
            <a:r>
              <a:rPr lang="en-US" sz="1400" b="1" dirty="0">
                <a:cs typeface="Times New Roman"/>
              </a:rPr>
              <a:t> </a:t>
            </a:r>
            <a:r>
              <a:rPr lang="en-US" sz="1400" b="1" dirty="0" err="1">
                <a:cs typeface="Times New Roman"/>
              </a:rPr>
              <a:t>чрезмерного</a:t>
            </a:r>
            <a:r>
              <a:rPr lang="en-US" sz="1400" b="1" dirty="0">
                <a:cs typeface="Times New Roman"/>
              </a:rPr>
              <a:t> </a:t>
            </a:r>
            <a:r>
              <a:rPr lang="en-US" sz="1400" b="1" dirty="0" err="1">
                <a:cs typeface="Times New Roman"/>
              </a:rPr>
              <a:t>упора</a:t>
            </a:r>
            <a:r>
              <a:rPr lang="en-US" sz="1400" b="1" dirty="0">
                <a:cs typeface="Times New Roman"/>
              </a:rPr>
              <a:t> </a:t>
            </a:r>
            <a:r>
              <a:rPr lang="en-US" sz="1400" b="1" dirty="0" err="1">
                <a:cs typeface="Times New Roman"/>
              </a:rPr>
              <a:t>на</a:t>
            </a:r>
            <a:r>
              <a:rPr lang="en-US" sz="1400" b="1" dirty="0">
                <a:cs typeface="Times New Roman"/>
              </a:rPr>
              <a:t> </a:t>
            </a:r>
            <a:r>
              <a:rPr lang="en-US" sz="1400" b="1" dirty="0" err="1">
                <a:cs typeface="Times New Roman"/>
              </a:rPr>
              <a:t>технологические</a:t>
            </a:r>
            <a:r>
              <a:rPr lang="en-US" sz="1400" b="1" dirty="0">
                <a:cs typeface="Times New Roman"/>
              </a:rPr>
              <a:t> и </a:t>
            </a:r>
            <a:r>
              <a:rPr lang="en-US" sz="1400" b="1" dirty="0" err="1">
                <a:cs typeface="Times New Roman"/>
              </a:rPr>
              <a:t>клинические</a:t>
            </a:r>
            <a:r>
              <a:rPr lang="en-US" sz="1400" b="1" dirty="0">
                <a:cs typeface="Times New Roman"/>
              </a:rPr>
              <a:t> </a:t>
            </a:r>
            <a:r>
              <a:rPr lang="en-US" sz="1400" b="1" dirty="0" err="1">
                <a:cs typeface="Times New Roman"/>
              </a:rPr>
              <a:t>возможности</a:t>
            </a:r>
            <a:r>
              <a:rPr lang="en-US" sz="1400" dirty="0">
                <a:cs typeface="Times New Roman"/>
              </a:rPr>
              <a:t> </a:t>
            </a:r>
            <a:r>
              <a:rPr lang="en-US" sz="1400" dirty="0" err="1">
                <a:cs typeface="Times New Roman"/>
              </a:rPr>
              <a:t>без</a:t>
            </a:r>
            <a:r>
              <a:rPr lang="en-US" sz="1400" dirty="0">
                <a:cs typeface="Times New Roman"/>
              </a:rPr>
              <a:t> </a:t>
            </a:r>
            <a:r>
              <a:rPr lang="en-US" sz="1400" dirty="0" err="1">
                <a:cs typeface="Times New Roman"/>
              </a:rPr>
              <a:t>учета</a:t>
            </a:r>
            <a:r>
              <a:rPr lang="en-US" sz="1400" dirty="0">
                <a:cs typeface="Times New Roman"/>
              </a:rPr>
              <a:t> </a:t>
            </a:r>
            <a:r>
              <a:rPr lang="en-US" sz="1400" dirty="0" err="1">
                <a:solidFill>
                  <a:srgbClr val="FF0000"/>
                </a:solidFill>
                <a:cs typeface="Times New Roman"/>
              </a:rPr>
              <a:t>воздействия</a:t>
            </a:r>
            <a:r>
              <a:rPr lang="en-US" sz="1400" dirty="0">
                <a:solidFill>
                  <a:srgbClr val="FF0000"/>
                </a:solidFill>
                <a:cs typeface="Times New Roman"/>
              </a:rPr>
              <a:t> </a:t>
            </a:r>
            <a:r>
              <a:rPr lang="en-US" sz="1400" dirty="0" err="1">
                <a:solidFill>
                  <a:srgbClr val="FF0000"/>
                </a:solidFill>
                <a:cs typeface="Times New Roman"/>
              </a:rPr>
              <a:t>на</a:t>
            </a:r>
            <a:r>
              <a:rPr lang="en-US" sz="1400" dirty="0">
                <a:solidFill>
                  <a:srgbClr val="FF0000"/>
                </a:solidFill>
                <a:cs typeface="Times New Roman"/>
              </a:rPr>
              <a:t> </a:t>
            </a:r>
            <a:r>
              <a:rPr lang="en-US" sz="1400" dirty="0" err="1">
                <a:solidFill>
                  <a:srgbClr val="FF0000"/>
                </a:solidFill>
                <a:cs typeface="Times New Roman"/>
              </a:rPr>
              <a:t>пациента</a:t>
            </a:r>
            <a:r>
              <a:rPr lang="en-US" sz="1400" dirty="0">
                <a:cs typeface="Times New Roman"/>
              </a:rPr>
              <a:t>. В </a:t>
            </a:r>
            <a:r>
              <a:rPr lang="en-US" sz="1400" dirty="0" err="1">
                <a:cs typeface="Times New Roman"/>
              </a:rPr>
              <a:t>результате</a:t>
            </a:r>
            <a:r>
              <a:rPr lang="en-US" sz="1400" dirty="0">
                <a:cs typeface="Times New Roman"/>
              </a:rPr>
              <a:t> </a:t>
            </a:r>
            <a:r>
              <a:rPr lang="en-US" sz="1400" dirty="0" err="1">
                <a:cs typeface="Times New Roman"/>
              </a:rPr>
              <a:t>эти</a:t>
            </a:r>
            <a:r>
              <a:rPr lang="en-US" sz="1400" dirty="0">
                <a:cs typeface="Times New Roman"/>
              </a:rPr>
              <a:t> </a:t>
            </a:r>
            <a:r>
              <a:rPr lang="en-US" sz="1400" dirty="0" err="1">
                <a:cs typeface="Times New Roman"/>
              </a:rPr>
              <a:t>многообещающие</a:t>
            </a:r>
            <a:r>
              <a:rPr lang="en-US" sz="1400" dirty="0">
                <a:cs typeface="Times New Roman"/>
              </a:rPr>
              <a:t> </a:t>
            </a:r>
            <a:r>
              <a:rPr lang="en-US" sz="1400" dirty="0" err="1">
                <a:cs typeface="Times New Roman"/>
              </a:rPr>
              <a:t>инновации</a:t>
            </a:r>
            <a:r>
              <a:rPr lang="en-US" sz="1400" dirty="0">
                <a:cs typeface="Times New Roman"/>
              </a:rPr>
              <a:t> </a:t>
            </a:r>
            <a:r>
              <a:rPr lang="en-US" sz="1400" dirty="0" err="1">
                <a:cs typeface="Times New Roman"/>
              </a:rPr>
              <a:t>приводят</a:t>
            </a:r>
            <a:r>
              <a:rPr lang="en-US" sz="1400" dirty="0">
                <a:cs typeface="Times New Roman"/>
              </a:rPr>
              <a:t> к</a:t>
            </a:r>
            <a:r>
              <a:rPr lang="en-US" sz="1400" dirty="0">
                <a:solidFill>
                  <a:srgbClr val="FF0000"/>
                </a:solidFill>
                <a:cs typeface="Times New Roman"/>
              </a:rPr>
              <a:t> </a:t>
            </a:r>
            <a:r>
              <a:rPr lang="en-US" sz="1400" dirty="0" err="1">
                <a:solidFill>
                  <a:srgbClr val="FF0000"/>
                </a:solidFill>
                <a:cs typeface="Times New Roman"/>
              </a:rPr>
              <a:t>низкой</a:t>
            </a:r>
            <a:r>
              <a:rPr lang="en-US" sz="1400" dirty="0">
                <a:solidFill>
                  <a:srgbClr val="FF0000"/>
                </a:solidFill>
                <a:cs typeface="Times New Roman"/>
              </a:rPr>
              <a:t> </a:t>
            </a:r>
            <a:r>
              <a:rPr lang="en-US" sz="1400" dirty="0" err="1">
                <a:solidFill>
                  <a:srgbClr val="FF0000"/>
                </a:solidFill>
                <a:cs typeface="Times New Roman"/>
              </a:rPr>
              <a:t>удовлетворенности</a:t>
            </a:r>
            <a:r>
              <a:rPr lang="en-US" sz="1400" dirty="0">
                <a:solidFill>
                  <a:srgbClr val="FF0000"/>
                </a:solidFill>
                <a:cs typeface="Times New Roman"/>
              </a:rPr>
              <a:t> </a:t>
            </a:r>
            <a:r>
              <a:rPr lang="en-US" sz="1400" dirty="0" err="1">
                <a:solidFill>
                  <a:srgbClr val="FF0000"/>
                </a:solidFill>
                <a:cs typeface="Times New Roman"/>
              </a:rPr>
              <a:t>пациентов</a:t>
            </a:r>
            <a:r>
              <a:rPr lang="en-US" sz="1400" dirty="0">
                <a:cs typeface="Times New Roman"/>
              </a:rPr>
              <a:t> </a:t>
            </a:r>
            <a:r>
              <a:rPr lang="en-US" sz="1400" i="1" dirty="0">
                <a:cs typeface="Times New Roman"/>
              </a:rPr>
              <a:t>(</a:t>
            </a:r>
            <a:r>
              <a:rPr lang="en-US" sz="1400" i="1" dirty="0" err="1">
                <a:cs typeface="Times New Roman"/>
              </a:rPr>
              <a:t>Wildevuur</a:t>
            </a:r>
            <a:r>
              <a:rPr lang="en-US" sz="1400" i="1" dirty="0">
                <a:cs typeface="Times New Roman"/>
              </a:rPr>
              <a:t> and </a:t>
            </a:r>
            <a:r>
              <a:rPr lang="en-US" sz="1400" i="1" dirty="0" err="1">
                <a:cs typeface="Times New Roman"/>
              </a:rPr>
              <a:t>Simonse</a:t>
            </a:r>
            <a:r>
              <a:rPr lang="en-US" sz="1400" i="1" dirty="0">
                <a:cs typeface="Times New Roman"/>
              </a:rPr>
              <a:t> 2015).</a:t>
            </a:r>
          </a:p>
          <a:p>
            <a:pPr marL="91440" indent="-91440" algn="just">
              <a:lnSpc>
                <a:spcPct val="90000"/>
              </a:lnSpc>
              <a:spcBef>
                <a:spcPts val="1200"/>
              </a:spcBef>
              <a:spcAft>
                <a:spcPts val="200"/>
              </a:spcAft>
              <a:buClr>
                <a:schemeClr val="accent1"/>
              </a:buClr>
              <a:buSzPct val="100000"/>
              <a:buFont typeface="Calibri" panose="020F0502020204030204" pitchFamily="34" charset="0"/>
              <a:buChar char=" "/>
            </a:pPr>
            <a:r>
              <a:rPr lang="en-US" sz="1400" dirty="0" err="1">
                <a:cs typeface="Times New Roman"/>
              </a:rPr>
              <a:t>Интеллектуальные</a:t>
            </a:r>
            <a:r>
              <a:rPr lang="en-US" sz="1400" dirty="0">
                <a:cs typeface="Times New Roman"/>
              </a:rPr>
              <a:t> </a:t>
            </a:r>
            <a:r>
              <a:rPr lang="en-US" sz="1400" dirty="0" err="1">
                <a:cs typeface="Times New Roman"/>
              </a:rPr>
              <a:t>инновационные</a:t>
            </a:r>
            <a:r>
              <a:rPr lang="en-US" sz="1400" dirty="0">
                <a:cs typeface="Times New Roman"/>
              </a:rPr>
              <a:t> </a:t>
            </a:r>
            <a:r>
              <a:rPr lang="en-US" sz="1400" dirty="0" err="1">
                <a:cs typeface="Times New Roman"/>
              </a:rPr>
              <a:t>варианты</a:t>
            </a:r>
            <a:r>
              <a:rPr lang="en-US" sz="1400" dirty="0">
                <a:cs typeface="Times New Roman"/>
              </a:rPr>
              <a:t>, </a:t>
            </a:r>
            <a:r>
              <a:rPr lang="en-US" sz="1400" dirty="0" err="1">
                <a:cs typeface="Times New Roman"/>
              </a:rPr>
              <a:t>основанные</a:t>
            </a:r>
            <a:r>
              <a:rPr lang="en-US" sz="1400" dirty="0">
                <a:cs typeface="Times New Roman"/>
              </a:rPr>
              <a:t> </a:t>
            </a:r>
            <a:r>
              <a:rPr lang="en-US" sz="1400" dirty="0" err="1">
                <a:cs typeface="Times New Roman"/>
              </a:rPr>
              <a:t>на</a:t>
            </a:r>
            <a:r>
              <a:rPr lang="en-US" sz="1400" dirty="0">
                <a:cs typeface="Times New Roman"/>
              </a:rPr>
              <a:t> </a:t>
            </a:r>
            <a:r>
              <a:rPr lang="en-US" sz="1400" dirty="0" err="1">
                <a:cs typeface="Times New Roman"/>
              </a:rPr>
              <a:t>передовых</a:t>
            </a:r>
            <a:r>
              <a:rPr lang="en-US" sz="1400" dirty="0">
                <a:cs typeface="Times New Roman"/>
              </a:rPr>
              <a:t> </a:t>
            </a:r>
            <a:r>
              <a:rPr lang="en-US" sz="1400" dirty="0" err="1">
                <a:cs typeface="Times New Roman"/>
              </a:rPr>
              <a:t>мультимедийных</a:t>
            </a:r>
            <a:r>
              <a:rPr lang="en-US" sz="1400" dirty="0">
                <a:cs typeface="Times New Roman"/>
              </a:rPr>
              <a:t> </a:t>
            </a:r>
            <a:r>
              <a:rPr lang="en-US" sz="1400" dirty="0" err="1">
                <a:cs typeface="Times New Roman"/>
              </a:rPr>
              <a:t>технологиях</a:t>
            </a:r>
            <a:r>
              <a:rPr lang="en-US" sz="1400" dirty="0">
                <a:cs typeface="Times New Roman"/>
              </a:rPr>
              <a:t>, </a:t>
            </a:r>
            <a:r>
              <a:rPr lang="en-US" sz="1400" dirty="0" err="1">
                <a:cs typeface="Times New Roman"/>
              </a:rPr>
              <a:t>прошли</a:t>
            </a:r>
            <a:r>
              <a:rPr lang="en-US" sz="1400" dirty="0">
                <a:cs typeface="Times New Roman"/>
              </a:rPr>
              <a:t> </a:t>
            </a:r>
            <a:r>
              <a:rPr lang="en-US" sz="1400" dirty="0" err="1">
                <a:cs typeface="Times New Roman"/>
              </a:rPr>
              <a:t>долгие</a:t>
            </a:r>
            <a:r>
              <a:rPr lang="en-US" sz="1400" dirty="0">
                <a:cs typeface="Times New Roman"/>
              </a:rPr>
              <a:t> </a:t>
            </a:r>
            <a:r>
              <a:rPr lang="en-US" sz="1400" dirty="0" err="1">
                <a:cs typeface="Times New Roman"/>
              </a:rPr>
              <a:t>исследования</a:t>
            </a:r>
            <a:r>
              <a:rPr lang="en-US" sz="1400" dirty="0">
                <a:cs typeface="Times New Roman"/>
              </a:rPr>
              <a:t> и </a:t>
            </a:r>
            <a:r>
              <a:rPr lang="en-US" sz="1400" dirty="0" err="1">
                <a:cs typeface="Times New Roman"/>
              </a:rPr>
              <a:t>разработки</a:t>
            </a:r>
            <a:r>
              <a:rPr lang="en-US" sz="1400" dirty="0">
                <a:cs typeface="Times New Roman"/>
              </a:rPr>
              <a:t>, </a:t>
            </a:r>
            <a:r>
              <a:rPr lang="en-US" sz="1400" dirty="0" err="1">
                <a:cs typeface="Times New Roman"/>
              </a:rPr>
              <a:t>чтобы</a:t>
            </a:r>
            <a:r>
              <a:rPr lang="en-US" sz="1400" dirty="0">
                <a:cs typeface="Times New Roman"/>
              </a:rPr>
              <a:t> </a:t>
            </a:r>
            <a:r>
              <a:rPr lang="en-US" sz="1400" dirty="0" err="1">
                <a:cs typeface="Times New Roman"/>
              </a:rPr>
              <a:t>достичь</a:t>
            </a:r>
            <a:r>
              <a:rPr lang="en-US" sz="1400" dirty="0">
                <a:cs typeface="Times New Roman"/>
              </a:rPr>
              <a:t> </a:t>
            </a:r>
            <a:r>
              <a:rPr lang="en-US" sz="1400" dirty="0" err="1">
                <a:cs typeface="Times New Roman"/>
              </a:rPr>
              <a:t>клинически</a:t>
            </a:r>
            <a:r>
              <a:rPr lang="en-US" sz="1400" dirty="0">
                <a:cs typeface="Times New Roman"/>
              </a:rPr>
              <a:t> </a:t>
            </a:r>
            <a:r>
              <a:rPr lang="en-US" sz="1400" dirty="0" err="1">
                <a:cs typeface="Times New Roman"/>
              </a:rPr>
              <a:t>подтвержденного</a:t>
            </a:r>
            <a:r>
              <a:rPr lang="en-US" sz="1400" dirty="0">
                <a:cs typeface="Times New Roman"/>
              </a:rPr>
              <a:t> </a:t>
            </a:r>
            <a:r>
              <a:rPr lang="en-US" sz="1400" dirty="0" err="1">
                <a:cs typeface="Times New Roman"/>
              </a:rPr>
              <a:t>состояния</a:t>
            </a:r>
            <a:r>
              <a:rPr lang="en-US" sz="1400" dirty="0">
                <a:cs typeface="Times New Roman"/>
              </a:rPr>
              <a:t> </a:t>
            </a:r>
            <a:r>
              <a:rPr lang="en-US" sz="1400" dirty="0" err="1">
                <a:cs typeface="Times New Roman"/>
              </a:rPr>
              <a:t>осуществимости</a:t>
            </a:r>
            <a:r>
              <a:rPr lang="en-US" sz="1400" dirty="0">
                <a:cs typeface="Times New Roman"/>
              </a:rPr>
              <a:t>. </a:t>
            </a:r>
            <a:r>
              <a:rPr lang="en-US" sz="1400" dirty="0" err="1">
                <a:cs typeface="Times New Roman"/>
              </a:rPr>
              <a:t>Таким</a:t>
            </a:r>
            <a:r>
              <a:rPr lang="en-US" sz="1400" dirty="0">
                <a:cs typeface="Times New Roman"/>
              </a:rPr>
              <a:t> </a:t>
            </a:r>
            <a:r>
              <a:rPr lang="en-US" sz="1400" dirty="0" err="1">
                <a:cs typeface="Times New Roman"/>
              </a:rPr>
              <a:t>подходам</a:t>
            </a:r>
            <a:r>
              <a:rPr lang="en-US" sz="1400" dirty="0">
                <a:cs typeface="Times New Roman"/>
              </a:rPr>
              <a:t> в </a:t>
            </a:r>
            <a:r>
              <a:rPr lang="en-US" sz="1400" dirty="0" err="1">
                <a:cs typeface="Times New Roman"/>
              </a:rPr>
              <a:t>области</a:t>
            </a:r>
            <a:r>
              <a:rPr lang="en-US" sz="1400" dirty="0">
                <a:cs typeface="Times New Roman"/>
              </a:rPr>
              <a:t> </a:t>
            </a:r>
            <a:r>
              <a:rPr lang="en-US" sz="1400" dirty="0" err="1">
                <a:cs typeface="Times New Roman"/>
              </a:rPr>
              <a:t>медицинской</a:t>
            </a:r>
            <a:r>
              <a:rPr lang="en-US" sz="1400" dirty="0">
                <a:cs typeface="Times New Roman"/>
              </a:rPr>
              <a:t> </a:t>
            </a:r>
            <a:r>
              <a:rPr lang="en-US" sz="1400" dirty="0" err="1">
                <a:cs typeface="Times New Roman"/>
              </a:rPr>
              <a:t>инженерии</a:t>
            </a:r>
            <a:r>
              <a:rPr lang="en-US" sz="1400" dirty="0">
                <a:cs typeface="Times New Roman"/>
              </a:rPr>
              <a:t> с </a:t>
            </a:r>
            <a:r>
              <a:rPr lang="en-US" sz="1400" dirty="0" err="1">
                <a:cs typeface="Times New Roman"/>
              </a:rPr>
              <a:t>использованием</a:t>
            </a:r>
            <a:r>
              <a:rPr lang="en-US" sz="1400" dirty="0">
                <a:cs typeface="Times New Roman"/>
              </a:rPr>
              <a:t> </a:t>
            </a:r>
            <a:r>
              <a:rPr lang="en-US" sz="1400" dirty="0" err="1">
                <a:cs typeface="Times New Roman"/>
              </a:rPr>
              <a:t>передовых</a:t>
            </a:r>
            <a:r>
              <a:rPr lang="en-US" sz="1400" dirty="0">
                <a:cs typeface="Times New Roman"/>
              </a:rPr>
              <a:t> </a:t>
            </a:r>
            <a:r>
              <a:rPr lang="en-US" sz="1400" dirty="0" err="1">
                <a:solidFill>
                  <a:srgbClr val="FF0000"/>
                </a:solidFill>
                <a:cs typeface="Times New Roman"/>
              </a:rPr>
              <a:t>технологий</a:t>
            </a:r>
            <a:r>
              <a:rPr lang="en-US" sz="1400" dirty="0">
                <a:solidFill>
                  <a:srgbClr val="FF0000"/>
                </a:solidFill>
                <a:cs typeface="Times New Roman"/>
              </a:rPr>
              <a:t> </a:t>
            </a:r>
            <a:r>
              <a:rPr lang="en-US" sz="1400" dirty="0" err="1">
                <a:solidFill>
                  <a:srgbClr val="FF0000"/>
                </a:solidFill>
                <a:cs typeface="Times New Roman"/>
              </a:rPr>
              <a:t>часто</a:t>
            </a:r>
            <a:r>
              <a:rPr lang="en-US" sz="1400" dirty="0">
                <a:solidFill>
                  <a:srgbClr val="FF0000"/>
                </a:solidFill>
                <a:cs typeface="Times New Roman"/>
              </a:rPr>
              <a:t> </a:t>
            </a:r>
            <a:r>
              <a:rPr lang="en-US" sz="1400" dirty="0" err="1">
                <a:solidFill>
                  <a:srgbClr val="FF0000"/>
                </a:solidFill>
                <a:cs typeface="Times New Roman"/>
              </a:rPr>
              <a:t>не</a:t>
            </a:r>
            <a:r>
              <a:rPr lang="en-US" sz="1400" dirty="0">
                <a:solidFill>
                  <a:srgbClr val="FF0000"/>
                </a:solidFill>
                <a:cs typeface="Times New Roman"/>
              </a:rPr>
              <a:t> </a:t>
            </a:r>
            <a:r>
              <a:rPr lang="en-US" sz="1400" dirty="0" err="1">
                <a:solidFill>
                  <a:srgbClr val="FF0000"/>
                </a:solidFill>
                <a:cs typeface="Times New Roman"/>
              </a:rPr>
              <a:t>хватает</a:t>
            </a:r>
            <a:r>
              <a:rPr lang="en-US" sz="1400" dirty="0">
                <a:solidFill>
                  <a:srgbClr val="FF0000"/>
                </a:solidFill>
                <a:cs typeface="Times New Roman"/>
              </a:rPr>
              <a:t> </a:t>
            </a:r>
            <a:r>
              <a:rPr lang="en-US" sz="1400" dirty="0" err="1">
                <a:solidFill>
                  <a:srgbClr val="FF0000"/>
                </a:solidFill>
                <a:cs typeface="Times New Roman"/>
              </a:rPr>
              <a:t>взглядов</a:t>
            </a:r>
            <a:r>
              <a:rPr lang="en-US" sz="1400" dirty="0">
                <a:solidFill>
                  <a:srgbClr val="FF0000"/>
                </a:solidFill>
                <a:cs typeface="Times New Roman"/>
              </a:rPr>
              <a:t> </a:t>
            </a:r>
            <a:r>
              <a:rPr lang="en-US" sz="1400" dirty="0" err="1">
                <a:solidFill>
                  <a:srgbClr val="FF0000"/>
                </a:solidFill>
                <a:cs typeface="Times New Roman"/>
              </a:rPr>
              <a:t>пациента</a:t>
            </a:r>
            <a:r>
              <a:rPr lang="en-US" sz="1400" dirty="0">
                <a:solidFill>
                  <a:srgbClr val="FF0000"/>
                </a:solidFill>
                <a:cs typeface="Times New Roman"/>
              </a:rPr>
              <a:t> и </a:t>
            </a:r>
            <a:r>
              <a:rPr lang="en-US" sz="1400" dirty="0" err="1">
                <a:solidFill>
                  <a:srgbClr val="FF0000"/>
                </a:solidFill>
                <a:cs typeface="Times New Roman"/>
              </a:rPr>
              <a:t>интегрированного</a:t>
            </a:r>
            <a:r>
              <a:rPr lang="en-US" sz="1400" dirty="0">
                <a:solidFill>
                  <a:srgbClr val="FF0000"/>
                </a:solidFill>
                <a:cs typeface="Times New Roman"/>
              </a:rPr>
              <a:t> </a:t>
            </a:r>
            <a:r>
              <a:rPr lang="en-US" sz="1400" dirty="0" err="1">
                <a:solidFill>
                  <a:srgbClr val="FF0000"/>
                </a:solidFill>
                <a:cs typeface="Times New Roman"/>
              </a:rPr>
              <a:t>сервис</a:t>
            </a:r>
            <a:r>
              <a:rPr lang="en-US" sz="1400" dirty="0">
                <a:solidFill>
                  <a:srgbClr val="FF0000"/>
                </a:solidFill>
                <a:cs typeface="Times New Roman"/>
              </a:rPr>
              <a:t> </a:t>
            </a:r>
            <a:r>
              <a:rPr lang="en-US" sz="1400" dirty="0" err="1">
                <a:solidFill>
                  <a:srgbClr val="FF0000"/>
                </a:solidFill>
                <a:cs typeface="Times New Roman"/>
              </a:rPr>
              <a:t>дизайна</a:t>
            </a:r>
            <a:r>
              <a:rPr lang="en-US" sz="1400" dirty="0">
                <a:solidFill>
                  <a:srgbClr val="FF0000"/>
                </a:solidFill>
                <a:cs typeface="Times New Roman"/>
              </a:rPr>
              <a:t> </a:t>
            </a:r>
            <a:r>
              <a:rPr lang="en-US" sz="1400" i="1" dirty="0">
                <a:cs typeface="Times New Roman"/>
              </a:rPr>
              <a:t>(Griffioen et al., 2017).</a:t>
            </a:r>
          </a:p>
        </p:txBody>
      </p:sp>
    </p:spTree>
    <p:extLst>
      <p:ext uri="{BB962C8B-B14F-4D97-AF65-F5344CB8AC3E}">
        <p14:creationId xmlns:p14="http://schemas.microsoft.com/office/powerpoint/2010/main" val="3086388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26A168-D2D3-4FA6-85BC-2FF4345EFC27}"/>
              </a:ext>
            </a:extLst>
          </p:cNvPr>
          <p:cNvSpPr>
            <a:spLocks noGrp="1"/>
          </p:cNvSpPr>
          <p:nvPr>
            <p:ph idx="1"/>
          </p:nvPr>
        </p:nvSpPr>
        <p:spPr/>
        <p:txBody>
          <a:bodyPr/>
          <a:lstStyle/>
          <a:p>
            <a:endParaRPr lang="en-US" dirty="0"/>
          </a:p>
          <a:p>
            <a:endParaRPr lang="en-US" dirty="0"/>
          </a:p>
          <a:p>
            <a:endParaRPr lang="fi-FI" dirty="0"/>
          </a:p>
        </p:txBody>
      </p:sp>
      <p:sp>
        <p:nvSpPr>
          <p:cNvPr id="7" name="Rechthoek 6"/>
          <p:cNvSpPr/>
          <p:nvPr/>
        </p:nvSpPr>
        <p:spPr>
          <a:xfrm>
            <a:off x="73479" y="1893188"/>
            <a:ext cx="5717722" cy="3416320"/>
          </a:xfrm>
          <a:prstGeom prst="rect">
            <a:avLst/>
          </a:prstGeom>
        </p:spPr>
        <p:txBody>
          <a:bodyPr wrap="square" lIns="91440" tIns="45720" rIns="91440" bIns="45720" anchor="t">
            <a:spAutoFit/>
          </a:bodyPr>
          <a:lstStyle/>
          <a:p>
            <a:pPr algn="just"/>
            <a:r>
              <a:rPr lang="nl-NL" sz="1200" dirty="0">
                <a:solidFill>
                  <a:srgbClr val="0070C0"/>
                </a:solidFill>
              </a:rPr>
              <a:t>The </a:t>
            </a:r>
            <a:r>
              <a:rPr lang="nl-NL" sz="1200" b="1" i="1" dirty="0">
                <a:solidFill>
                  <a:srgbClr val="FF0000"/>
                </a:solidFill>
              </a:rPr>
              <a:t>user-</a:t>
            </a:r>
            <a:r>
              <a:rPr lang="nl-NL" sz="1200" b="1" i="1" dirty="0" err="1">
                <a:solidFill>
                  <a:srgbClr val="FF0000"/>
                </a:solidFill>
              </a:rPr>
              <a:t>centred</a:t>
            </a:r>
            <a:r>
              <a:rPr lang="nl-NL" sz="1200" b="1" i="1" dirty="0">
                <a:solidFill>
                  <a:srgbClr val="FF0000"/>
                </a:solidFill>
              </a:rPr>
              <a:t> </a:t>
            </a:r>
            <a:r>
              <a:rPr lang="nl-NL" sz="1200" b="1" i="1" dirty="0" err="1">
                <a:solidFill>
                  <a:srgbClr val="FF0000"/>
                </a:solidFill>
              </a:rPr>
              <a:t>perspective</a:t>
            </a:r>
            <a:r>
              <a:rPr lang="nl-NL" sz="1200" dirty="0">
                <a:solidFill>
                  <a:srgbClr val="FF0000"/>
                </a:solidFill>
              </a:rPr>
              <a:t> </a:t>
            </a:r>
            <a:r>
              <a:rPr lang="nl-NL" sz="1200" dirty="0">
                <a:solidFill>
                  <a:srgbClr val="0070C0"/>
                </a:solidFill>
              </a:rPr>
              <a:t>has </a:t>
            </a:r>
            <a:r>
              <a:rPr lang="nl-NL" sz="1200" dirty="0" err="1">
                <a:solidFill>
                  <a:srgbClr val="0070C0"/>
                </a:solidFill>
              </a:rPr>
              <a:t>driven</a:t>
            </a:r>
            <a:r>
              <a:rPr lang="nl-NL" sz="1200" dirty="0">
                <a:solidFill>
                  <a:srgbClr val="0070C0"/>
                </a:solidFill>
              </a:rPr>
              <a:t> design </a:t>
            </a:r>
            <a:r>
              <a:rPr lang="nl-NL" sz="1200" dirty="0" err="1">
                <a:solidFill>
                  <a:srgbClr val="0070C0"/>
                </a:solidFill>
              </a:rPr>
              <a:t>for</a:t>
            </a:r>
            <a:r>
              <a:rPr lang="nl-NL" sz="1200" dirty="0">
                <a:solidFill>
                  <a:srgbClr val="0070C0"/>
                </a:solidFill>
              </a:rPr>
              <a:t> </a:t>
            </a:r>
            <a:r>
              <a:rPr lang="nl-NL" sz="1200" dirty="0" err="1">
                <a:solidFill>
                  <a:srgbClr val="0070C0"/>
                </a:solidFill>
              </a:rPr>
              <a:t>many</a:t>
            </a:r>
            <a:r>
              <a:rPr lang="nl-NL" sz="1200" dirty="0">
                <a:solidFill>
                  <a:srgbClr val="0070C0"/>
                </a:solidFill>
              </a:rPr>
              <a:t> </a:t>
            </a:r>
            <a:r>
              <a:rPr lang="nl-NL" sz="1200" dirty="0" err="1">
                <a:solidFill>
                  <a:srgbClr val="0070C0"/>
                </a:solidFill>
              </a:rPr>
              <a:t>years</a:t>
            </a:r>
            <a:r>
              <a:rPr lang="nl-NL" sz="1200" dirty="0">
                <a:solidFill>
                  <a:srgbClr val="0070C0"/>
                </a:solidFill>
              </a:rPr>
              <a:t> </a:t>
            </a:r>
            <a:r>
              <a:rPr lang="nl-NL" sz="1200" i="1" dirty="0">
                <a:solidFill>
                  <a:srgbClr val="0070C0"/>
                </a:solidFill>
              </a:rPr>
              <a:t>(Mitchell 1993; Sanders </a:t>
            </a:r>
            <a:r>
              <a:rPr lang="nl-NL" sz="1200" i="1" dirty="0" err="1">
                <a:solidFill>
                  <a:srgbClr val="0070C0"/>
                </a:solidFill>
              </a:rPr>
              <a:t>and</a:t>
            </a:r>
            <a:r>
              <a:rPr lang="nl-NL" sz="1200" i="1" dirty="0">
                <a:solidFill>
                  <a:srgbClr val="0070C0"/>
                </a:solidFill>
              </a:rPr>
              <a:t> Stappers 2012; </a:t>
            </a:r>
            <a:r>
              <a:rPr lang="nl-NL" sz="1200" i="1" dirty="0" err="1">
                <a:solidFill>
                  <a:srgbClr val="0070C0"/>
                </a:solidFill>
              </a:rPr>
              <a:t>Newbery</a:t>
            </a:r>
            <a:r>
              <a:rPr lang="nl-NL" sz="1200" i="1" dirty="0">
                <a:solidFill>
                  <a:srgbClr val="0070C0"/>
                </a:solidFill>
              </a:rPr>
              <a:t> 2013). </a:t>
            </a:r>
            <a:endParaRPr lang="nl-NL" sz="1200" i="1" dirty="0">
              <a:solidFill>
                <a:srgbClr val="0070C0"/>
              </a:solidFill>
              <a:cs typeface="Calibri"/>
            </a:endParaRPr>
          </a:p>
          <a:p>
            <a:pPr algn="just"/>
            <a:endParaRPr lang="nl-NL" sz="1200" dirty="0">
              <a:solidFill>
                <a:srgbClr val="0070C0"/>
              </a:solidFill>
              <a:cs typeface="Calibri"/>
            </a:endParaRPr>
          </a:p>
          <a:p>
            <a:pPr algn="just"/>
            <a:r>
              <a:rPr lang="nl-NL" sz="1200" dirty="0">
                <a:solidFill>
                  <a:srgbClr val="0070C0"/>
                </a:solidFill>
              </a:rPr>
              <a:t>More </a:t>
            </a:r>
            <a:r>
              <a:rPr lang="nl-NL" sz="1200" dirty="0" err="1">
                <a:solidFill>
                  <a:srgbClr val="0070C0"/>
                </a:solidFill>
              </a:rPr>
              <a:t>recently</a:t>
            </a:r>
            <a:r>
              <a:rPr lang="nl-NL" sz="1200" dirty="0">
                <a:solidFill>
                  <a:srgbClr val="0070C0"/>
                </a:solidFill>
              </a:rPr>
              <a:t>, </a:t>
            </a:r>
            <a:r>
              <a:rPr lang="nl-NL" sz="1200" dirty="0" err="1">
                <a:solidFill>
                  <a:srgbClr val="0070C0"/>
                </a:solidFill>
              </a:rPr>
              <a:t>particular</a:t>
            </a:r>
            <a:r>
              <a:rPr lang="nl-NL" sz="1200" dirty="0">
                <a:solidFill>
                  <a:srgbClr val="0070C0"/>
                </a:solidFill>
              </a:rPr>
              <a:t> attention has been </a:t>
            </a:r>
            <a:r>
              <a:rPr lang="nl-NL" sz="1200" dirty="0" err="1">
                <a:solidFill>
                  <a:srgbClr val="0070C0"/>
                </a:solidFill>
              </a:rPr>
              <a:t>paid</a:t>
            </a:r>
            <a:r>
              <a:rPr lang="nl-NL" sz="1200" dirty="0">
                <a:solidFill>
                  <a:srgbClr val="0070C0"/>
                </a:solidFill>
              </a:rPr>
              <a:t> </a:t>
            </a:r>
            <a:r>
              <a:rPr lang="nl-NL" sz="1200" dirty="0" err="1">
                <a:solidFill>
                  <a:srgbClr val="0070C0"/>
                </a:solidFill>
              </a:rPr>
              <a:t>to</a:t>
            </a:r>
            <a:r>
              <a:rPr lang="nl-NL" sz="1200" dirty="0">
                <a:solidFill>
                  <a:srgbClr val="0070C0"/>
                </a:solidFill>
              </a:rPr>
              <a:t> </a:t>
            </a:r>
            <a:r>
              <a:rPr lang="nl-NL" sz="1200" b="1" i="1" dirty="0">
                <a:solidFill>
                  <a:srgbClr val="FF0000"/>
                </a:solidFill>
              </a:rPr>
              <a:t>user </a:t>
            </a:r>
            <a:r>
              <a:rPr lang="nl-NL" sz="1200" b="1" i="1" dirty="0" err="1">
                <a:solidFill>
                  <a:srgbClr val="FF0000"/>
                </a:solidFill>
              </a:rPr>
              <a:t>and</a:t>
            </a:r>
            <a:r>
              <a:rPr lang="nl-NL" sz="1200" b="1" i="1" dirty="0">
                <a:solidFill>
                  <a:srgbClr val="FF0000"/>
                </a:solidFill>
              </a:rPr>
              <a:t> user </a:t>
            </a:r>
            <a:r>
              <a:rPr lang="nl-NL" sz="1200" b="1" i="1" dirty="0" err="1">
                <a:solidFill>
                  <a:srgbClr val="FF0000"/>
                </a:solidFill>
              </a:rPr>
              <a:t>experiences</a:t>
            </a:r>
            <a:r>
              <a:rPr lang="nl-NL" sz="1200" b="1" i="1" dirty="0">
                <a:solidFill>
                  <a:srgbClr val="FF0000"/>
                </a:solidFill>
              </a:rPr>
              <a:t> </a:t>
            </a:r>
            <a:r>
              <a:rPr lang="nl-NL" sz="1200" dirty="0">
                <a:solidFill>
                  <a:srgbClr val="0070C0"/>
                </a:solidFill>
              </a:rPr>
              <a:t>in </a:t>
            </a:r>
            <a:r>
              <a:rPr lang="nl-NL" sz="1200" dirty="0" err="1">
                <a:solidFill>
                  <a:srgbClr val="0070C0"/>
                </a:solidFill>
              </a:rPr>
              <a:t>relation</a:t>
            </a:r>
            <a:r>
              <a:rPr lang="nl-NL" sz="1200" dirty="0">
                <a:solidFill>
                  <a:srgbClr val="0070C0"/>
                </a:solidFill>
              </a:rPr>
              <a:t> </a:t>
            </a:r>
            <a:r>
              <a:rPr lang="nl-NL" sz="1200" dirty="0" err="1">
                <a:solidFill>
                  <a:srgbClr val="0070C0"/>
                </a:solidFill>
              </a:rPr>
              <a:t>to</a:t>
            </a:r>
            <a:r>
              <a:rPr lang="nl-NL" sz="1200" dirty="0">
                <a:solidFill>
                  <a:srgbClr val="0070C0"/>
                </a:solidFill>
              </a:rPr>
              <a:t> service </a:t>
            </a:r>
            <a:r>
              <a:rPr lang="nl-NL" sz="1200" dirty="0" err="1">
                <a:solidFill>
                  <a:srgbClr val="0070C0"/>
                </a:solidFill>
              </a:rPr>
              <a:t>propositions</a:t>
            </a:r>
            <a:r>
              <a:rPr lang="nl-NL" sz="1200" dirty="0">
                <a:solidFill>
                  <a:srgbClr val="0070C0"/>
                </a:solidFill>
              </a:rPr>
              <a:t>: </a:t>
            </a:r>
            <a:r>
              <a:rPr lang="nl-NL" sz="1200" dirty="0" err="1">
                <a:solidFill>
                  <a:srgbClr val="0070C0"/>
                </a:solidFill>
              </a:rPr>
              <a:t>with</a:t>
            </a:r>
            <a:r>
              <a:rPr lang="nl-NL" sz="1200" dirty="0">
                <a:solidFill>
                  <a:srgbClr val="0070C0"/>
                </a:solidFill>
              </a:rPr>
              <a:t> </a:t>
            </a:r>
            <a:r>
              <a:rPr lang="nl-NL" sz="1200" dirty="0" err="1">
                <a:solidFill>
                  <a:srgbClr val="0070C0"/>
                </a:solidFill>
              </a:rPr>
              <a:t>customers</a:t>
            </a:r>
            <a:r>
              <a:rPr lang="nl-NL" sz="1200" dirty="0">
                <a:solidFill>
                  <a:srgbClr val="0070C0"/>
                </a:solidFill>
              </a:rPr>
              <a:t> </a:t>
            </a:r>
            <a:r>
              <a:rPr lang="nl-NL" sz="1200" dirty="0" err="1">
                <a:solidFill>
                  <a:srgbClr val="0070C0"/>
                </a:solidFill>
              </a:rPr>
              <a:t>interacting</a:t>
            </a:r>
            <a:r>
              <a:rPr lang="nl-NL" sz="1200" dirty="0">
                <a:solidFill>
                  <a:srgbClr val="0070C0"/>
                </a:solidFill>
              </a:rPr>
              <a:t> </a:t>
            </a:r>
            <a:r>
              <a:rPr lang="nl-NL" sz="1200" dirty="0" err="1">
                <a:solidFill>
                  <a:srgbClr val="0070C0"/>
                </a:solidFill>
              </a:rPr>
              <a:t>with</a:t>
            </a:r>
            <a:r>
              <a:rPr lang="nl-NL" sz="1200" dirty="0">
                <a:solidFill>
                  <a:srgbClr val="0070C0"/>
                </a:solidFill>
              </a:rPr>
              <a:t> </a:t>
            </a:r>
            <a:r>
              <a:rPr lang="nl-NL" sz="1200" dirty="0" err="1">
                <a:solidFill>
                  <a:srgbClr val="0070C0"/>
                </a:solidFill>
              </a:rPr>
              <a:t>organizations</a:t>
            </a:r>
            <a:r>
              <a:rPr lang="nl-NL" sz="1200" dirty="0">
                <a:solidFill>
                  <a:srgbClr val="0070C0"/>
                </a:solidFill>
              </a:rPr>
              <a:t> </a:t>
            </a:r>
            <a:r>
              <a:rPr lang="nl-NL" sz="1200" dirty="0" err="1">
                <a:solidFill>
                  <a:srgbClr val="0070C0"/>
                </a:solidFill>
              </a:rPr>
              <a:t>through</a:t>
            </a:r>
            <a:r>
              <a:rPr lang="nl-NL" sz="1200" dirty="0">
                <a:solidFill>
                  <a:srgbClr val="0070C0"/>
                </a:solidFill>
              </a:rPr>
              <a:t> </a:t>
            </a:r>
            <a:r>
              <a:rPr lang="nl-NL" sz="1200" dirty="0" err="1">
                <a:solidFill>
                  <a:srgbClr val="0070C0"/>
                </a:solidFill>
              </a:rPr>
              <a:t>myriad</a:t>
            </a:r>
            <a:r>
              <a:rPr lang="nl-NL" sz="1200" dirty="0">
                <a:solidFill>
                  <a:srgbClr val="0070C0"/>
                </a:solidFill>
              </a:rPr>
              <a:t> </a:t>
            </a:r>
            <a:r>
              <a:rPr lang="nl-NL" sz="1200" dirty="0" err="1">
                <a:solidFill>
                  <a:srgbClr val="0070C0"/>
                </a:solidFill>
              </a:rPr>
              <a:t>touch</a:t>
            </a:r>
            <a:r>
              <a:rPr lang="nl-NL" sz="1200" dirty="0">
                <a:solidFill>
                  <a:srgbClr val="0070C0"/>
                </a:solidFill>
              </a:rPr>
              <a:t> points in multiple </a:t>
            </a:r>
            <a:r>
              <a:rPr lang="nl-NL" sz="1200" dirty="0" err="1">
                <a:solidFill>
                  <a:srgbClr val="0070C0"/>
                </a:solidFill>
              </a:rPr>
              <a:t>channels</a:t>
            </a:r>
            <a:r>
              <a:rPr lang="nl-NL" sz="1200" dirty="0">
                <a:solidFill>
                  <a:srgbClr val="0070C0"/>
                </a:solidFill>
              </a:rPr>
              <a:t> </a:t>
            </a:r>
            <a:r>
              <a:rPr lang="nl-NL" sz="1200" dirty="0" err="1">
                <a:solidFill>
                  <a:srgbClr val="0070C0"/>
                </a:solidFill>
              </a:rPr>
              <a:t>and</a:t>
            </a:r>
            <a:r>
              <a:rPr lang="nl-NL" sz="1200" dirty="0">
                <a:solidFill>
                  <a:srgbClr val="0070C0"/>
                </a:solidFill>
              </a:rPr>
              <a:t> media (</a:t>
            </a:r>
            <a:r>
              <a:rPr lang="nl-NL" sz="1200" i="1" dirty="0">
                <a:solidFill>
                  <a:srgbClr val="0070C0"/>
                </a:solidFill>
              </a:rPr>
              <a:t>Zomerdijk </a:t>
            </a:r>
            <a:r>
              <a:rPr lang="nl-NL" sz="1200" i="1" dirty="0" err="1">
                <a:solidFill>
                  <a:srgbClr val="0070C0"/>
                </a:solidFill>
              </a:rPr>
              <a:t>and</a:t>
            </a:r>
            <a:r>
              <a:rPr lang="nl-NL" sz="1200" i="1" dirty="0">
                <a:solidFill>
                  <a:srgbClr val="0070C0"/>
                </a:solidFill>
              </a:rPr>
              <a:t> </a:t>
            </a:r>
            <a:r>
              <a:rPr lang="nl-NL" sz="1200" i="1" dirty="0" err="1">
                <a:solidFill>
                  <a:srgbClr val="0070C0"/>
                </a:solidFill>
              </a:rPr>
              <a:t>Voss</a:t>
            </a:r>
            <a:r>
              <a:rPr lang="nl-NL" sz="1200" i="1" dirty="0">
                <a:solidFill>
                  <a:srgbClr val="0070C0"/>
                </a:solidFill>
              </a:rPr>
              <a:t> 2010; </a:t>
            </a:r>
            <a:r>
              <a:rPr lang="nl-NL" sz="1200" i="1" dirty="0" err="1">
                <a:solidFill>
                  <a:srgbClr val="0070C0"/>
                </a:solidFill>
              </a:rPr>
              <a:t>McColl</a:t>
            </a:r>
            <a:r>
              <a:rPr lang="nl-NL" sz="1200" i="1" dirty="0">
                <a:solidFill>
                  <a:srgbClr val="0070C0"/>
                </a:solidFill>
              </a:rPr>
              <a:t>-Kennedy et al. 2015; Lemon </a:t>
            </a:r>
            <a:r>
              <a:rPr lang="nl-NL" sz="1200" i="1" dirty="0" err="1">
                <a:solidFill>
                  <a:srgbClr val="0070C0"/>
                </a:solidFill>
              </a:rPr>
              <a:t>and</a:t>
            </a:r>
            <a:r>
              <a:rPr lang="nl-NL" sz="1200" i="1" dirty="0">
                <a:solidFill>
                  <a:srgbClr val="0070C0"/>
                </a:solidFill>
              </a:rPr>
              <a:t> Verhoef 2016). </a:t>
            </a:r>
            <a:endParaRPr lang="nl-NL" sz="1200" i="1" dirty="0">
              <a:solidFill>
                <a:srgbClr val="0070C0"/>
              </a:solidFill>
              <a:cs typeface="Calibri"/>
            </a:endParaRPr>
          </a:p>
          <a:p>
            <a:pPr algn="just"/>
            <a:endParaRPr lang="nl-NL" sz="1200" dirty="0">
              <a:solidFill>
                <a:srgbClr val="0070C0"/>
              </a:solidFill>
              <a:cs typeface="Calibri"/>
            </a:endParaRPr>
          </a:p>
          <a:p>
            <a:pPr algn="just"/>
            <a:r>
              <a:rPr lang="nl-NL" sz="1200" b="1" i="1" dirty="0" err="1">
                <a:solidFill>
                  <a:srgbClr val="FF0000"/>
                </a:solidFill>
              </a:rPr>
              <a:t>Organizations</a:t>
            </a:r>
            <a:r>
              <a:rPr lang="nl-NL" sz="1200" b="1" i="1" dirty="0">
                <a:solidFill>
                  <a:srgbClr val="FF0000"/>
                </a:solidFill>
              </a:rPr>
              <a:t> </a:t>
            </a:r>
            <a:r>
              <a:rPr lang="nl-NL" sz="1200" b="1" i="1" dirty="0" err="1">
                <a:solidFill>
                  <a:srgbClr val="FF0000"/>
                </a:solidFill>
              </a:rPr>
              <a:t>able</a:t>
            </a:r>
            <a:r>
              <a:rPr lang="nl-NL" sz="1200" b="1" i="1" dirty="0">
                <a:solidFill>
                  <a:srgbClr val="FF0000"/>
                </a:solidFill>
              </a:rPr>
              <a:t> </a:t>
            </a:r>
            <a:r>
              <a:rPr lang="nl-NL" sz="1200" b="1" i="1" dirty="0" err="1">
                <a:solidFill>
                  <a:srgbClr val="FF0000"/>
                </a:solidFill>
              </a:rPr>
              <a:t>to</a:t>
            </a:r>
            <a:r>
              <a:rPr lang="nl-NL" sz="1200" b="1" i="1" dirty="0">
                <a:solidFill>
                  <a:srgbClr val="FF0000"/>
                </a:solidFill>
              </a:rPr>
              <a:t> </a:t>
            </a:r>
            <a:r>
              <a:rPr lang="nl-NL" sz="1200" b="1" i="1" dirty="0" err="1">
                <a:solidFill>
                  <a:srgbClr val="FF0000"/>
                </a:solidFill>
              </a:rPr>
              <a:t>skillfully</a:t>
            </a:r>
            <a:r>
              <a:rPr lang="nl-NL" sz="1200" b="1" i="1" dirty="0">
                <a:solidFill>
                  <a:srgbClr val="FF0000"/>
                </a:solidFill>
              </a:rPr>
              <a:t> manage </a:t>
            </a:r>
            <a:r>
              <a:rPr lang="nl-NL" sz="1200" b="1" i="1" dirty="0" err="1">
                <a:solidFill>
                  <a:srgbClr val="FF0000"/>
                </a:solidFill>
              </a:rPr>
              <a:t>the</a:t>
            </a:r>
            <a:r>
              <a:rPr lang="nl-NL" sz="1200" b="1" i="1" dirty="0">
                <a:solidFill>
                  <a:srgbClr val="FF0000"/>
                </a:solidFill>
              </a:rPr>
              <a:t> </a:t>
            </a:r>
            <a:r>
              <a:rPr lang="nl-NL" sz="1200" b="1" i="1" dirty="0" err="1">
                <a:solidFill>
                  <a:srgbClr val="FF0000"/>
                </a:solidFill>
              </a:rPr>
              <a:t>entire</a:t>
            </a:r>
            <a:r>
              <a:rPr lang="nl-NL" sz="1200" b="1" i="1" dirty="0">
                <a:solidFill>
                  <a:srgbClr val="FF0000"/>
                </a:solidFill>
              </a:rPr>
              <a:t> </a:t>
            </a:r>
            <a:r>
              <a:rPr lang="nl-NL" sz="1200" b="1" i="1" dirty="0" err="1">
                <a:solidFill>
                  <a:srgbClr val="FF0000"/>
                </a:solidFill>
              </a:rPr>
              <a:t>experience</a:t>
            </a:r>
            <a:r>
              <a:rPr lang="nl-NL" sz="1200" b="1" i="1" dirty="0">
                <a:solidFill>
                  <a:srgbClr val="FF0000"/>
                </a:solidFill>
              </a:rPr>
              <a:t> </a:t>
            </a:r>
            <a:r>
              <a:rPr lang="nl-NL" sz="1200" b="1" i="1" dirty="0" err="1">
                <a:solidFill>
                  <a:srgbClr val="FF0000"/>
                </a:solidFill>
              </a:rPr>
              <a:t>create</a:t>
            </a:r>
            <a:r>
              <a:rPr lang="nl-NL" sz="1200" b="1" i="1" dirty="0">
                <a:solidFill>
                  <a:srgbClr val="FF0000"/>
                </a:solidFill>
              </a:rPr>
              <a:t> performance impacts of </a:t>
            </a:r>
            <a:r>
              <a:rPr lang="nl-NL" sz="1200" b="1" i="1" dirty="0" err="1">
                <a:solidFill>
                  <a:srgbClr val="FF0000"/>
                </a:solidFill>
              </a:rPr>
              <a:t>higher</a:t>
            </a:r>
            <a:r>
              <a:rPr lang="nl-NL" sz="1200" b="1" i="1" dirty="0">
                <a:solidFill>
                  <a:srgbClr val="FF0000"/>
                </a:solidFill>
              </a:rPr>
              <a:t> customer </a:t>
            </a:r>
            <a:r>
              <a:rPr lang="nl-NL" sz="1200" b="1" i="1" dirty="0" err="1">
                <a:solidFill>
                  <a:srgbClr val="FF0000"/>
                </a:solidFill>
              </a:rPr>
              <a:t>and</a:t>
            </a:r>
            <a:r>
              <a:rPr lang="nl-NL" sz="1200" b="1" i="1" dirty="0">
                <a:solidFill>
                  <a:srgbClr val="FF0000"/>
                </a:solidFill>
              </a:rPr>
              <a:t> employee </a:t>
            </a:r>
            <a:r>
              <a:rPr lang="en-US" sz="1200" b="1" i="1" dirty="0">
                <a:solidFill>
                  <a:srgbClr val="FF0000"/>
                </a:solidFill>
              </a:rPr>
              <a:t>satisfaction, increased revenue and lower costs. </a:t>
            </a:r>
            <a:r>
              <a:rPr lang="en-US" sz="1200" i="1" dirty="0">
                <a:solidFill>
                  <a:srgbClr val="0070C0"/>
                </a:solidFill>
              </a:rPr>
              <a:t>(Rawson et al. 2013). </a:t>
            </a:r>
            <a:endParaRPr lang="en-US" sz="1200" i="1" dirty="0">
              <a:solidFill>
                <a:srgbClr val="0070C0"/>
              </a:solidFill>
              <a:cs typeface="Calibri"/>
            </a:endParaRPr>
          </a:p>
          <a:p>
            <a:pPr algn="just"/>
            <a:endParaRPr lang="en-US" sz="1200" b="1" i="1" dirty="0">
              <a:solidFill>
                <a:srgbClr val="FF0000"/>
              </a:solidFill>
              <a:cs typeface="Calibri"/>
            </a:endParaRPr>
          </a:p>
          <a:p>
            <a:pPr algn="just"/>
            <a:r>
              <a:rPr lang="en-US" sz="1200" b="1" i="1" dirty="0">
                <a:solidFill>
                  <a:srgbClr val="FF0000"/>
                </a:solidFill>
              </a:rPr>
              <a:t>An integrated approach </a:t>
            </a:r>
            <a:r>
              <a:rPr lang="en-US" sz="1200" dirty="0">
                <a:solidFill>
                  <a:srgbClr val="FF0000"/>
                </a:solidFill>
              </a:rPr>
              <a:t>combining </a:t>
            </a:r>
            <a:r>
              <a:rPr lang="en-US" sz="1200" b="1" i="1" dirty="0">
                <a:solidFill>
                  <a:srgbClr val="FF0000"/>
                </a:solidFill>
              </a:rPr>
              <a:t>User centered perspective </a:t>
            </a:r>
            <a:r>
              <a:rPr lang="en-US" sz="1200" dirty="0">
                <a:solidFill>
                  <a:srgbClr val="FF0000"/>
                </a:solidFill>
              </a:rPr>
              <a:t>and </a:t>
            </a:r>
            <a:r>
              <a:rPr lang="en-US" sz="1200" b="1" i="1" dirty="0">
                <a:solidFill>
                  <a:srgbClr val="FF0000"/>
                </a:solidFill>
              </a:rPr>
              <a:t>person centered care experience</a:t>
            </a:r>
            <a:r>
              <a:rPr lang="en-US" sz="1200" b="1" i="1" dirty="0">
                <a:solidFill>
                  <a:srgbClr val="0070C0"/>
                </a:solidFill>
              </a:rPr>
              <a:t>s </a:t>
            </a:r>
            <a:r>
              <a:rPr lang="en-US" sz="1200" dirty="0">
                <a:solidFill>
                  <a:srgbClr val="0070C0"/>
                </a:solidFill>
              </a:rPr>
              <a:t>is beneficial.</a:t>
            </a:r>
            <a:endParaRPr lang="en-US" sz="1200" dirty="0">
              <a:solidFill>
                <a:srgbClr val="0070C0"/>
              </a:solidFill>
              <a:cs typeface="Calibri"/>
            </a:endParaRPr>
          </a:p>
          <a:p>
            <a:pPr algn="just"/>
            <a:r>
              <a:rPr lang="en-US" sz="1200" dirty="0">
                <a:solidFill>
                  <a:srgbClr val="0070C0"/>
                </a:solidFill>
              </a:rPr>
              <a:t>User-</a:t>
            </a:r>
            <a:r>
              <a:rPr lang="en-US" sz="1200" dirty="0" err="1">
                <a:solidFill>
                  <a:srgbClr val="0070C0"/>
                </a:solidFill>
              </a:rPr>
              <a:t>centred</a:t>
            </a:r>
            <a:r>
              <a:rPr lang="en-US" sz="1200" dirty="0">
                <a:solidFill>
                  <a:srgbClr val="0070C0"/>
                </a:solidFill>
              </a:rPr>
              <a:t> service design is such an approach that can not only be used for person </a:t>
            </a:r>
            <a:r>
              <a:rPr lang="en-US" sz="1200" dirty="0" err="1">
                <a:solidFill>
                  <a:srgbClr val="0070C0"/>
                </a:solidFill>
              </a:rPr>
              <a:t>centred</a:t>
            </a:r>
            <a:r>
              <a:rPr lang="en-US" sz="1200" dirty="0">
                <a:solidFill>
                  <a:srgbClr val="0070C0"/>
                </a:solidFill>
              </a:rPr>
              <a:t> care experience but can also identify current problems for improved pathway design and new service delivery</a:t>
            </a:r>
            <a:r>
              <a:rPr lang="en-US" sz="1200" i="1" dirty="0">
                <a:solidFill>
                  <a:srgbClr val="0070C0"/>
                </a:solidFill>
              </a:rPr>
              <a:t> (Bate and Robert 2006; Mould, Bowers, and Ghattas 2010; </a:t>
            </a:r>
            <a:r>
              <a:rPr lang="en-US" sz="1200" i="1" dirty="0" err="1">
                <a:solidFill>
                  <a:srgbClr val="0070C0"/>
                </a:solidFill>
              </a:rPr>
              <a:t>Oosterholt</a:t>
            </a:r>
            <a:r>
              <a:rPr lang="en-US" sz="1200" i="1" dirty="0">
                <a:solidFill>
                  <a:srgbClr val="0070C0"/>
                </a:solidFill>
              </a:rPr>
              <a:t> et al. 2016).</a:t>
            </a:r>
            <a:endParaRPr lang="nl-NL" sz="1200" i="1">
              <a:solidFill>
                <a:srgbClr val="0070C0"/>
              </a:solidFill>
              <a:cs typeface="Calibri"/>
            </a:endParaRPr>
          </a:p>
        </p:txBody>
      </p:sp>
      <p:sp>
        <p:nvSpPr>
          <p:cNvPr id="6" name="Pavadinimas 1"/>
          <p:cNvSpPr txBox="1">
            <a:spLocks/>
          </p:cNvSpPr>
          <p:nvPr/>
        </p:nvSpPr>
        <p:spPr>
          <a:xfrm>
            <a:off x="399682" y="975937"/>
            <a:ext cx="11277600" cy="808963"/>
          </a:xfrm>
          <a:prstGeom prst="rect">
            <a:avLst/>
          </a:prstGeom>
        </p:spPr>
        <p:txBody>
          <a:bodyPr vert="horz" lIns="91440" tIns="45720" rIns="91440" bIns="45720" rtlCol="0" anchor="b">
            <a:normAutofit/>
          </a:bodyPr>
          <a:lstStyle>
            <a:lvl1pPr marL="0" algn="ctr" defTabSz="914400" rtl="0" eaLnBrk="1" latinLnBrk="0" hangingPunct="1">
              <a:lnSpc>
                <a:spcPct val="85000"/>
              </a:lnSpc>
              <a:spcBef>
                <a:spcPct val="0"/>
              </a:spcBef>
              <a:buNone/>
              <a:defRPr sz="4400" kern="1200" spc="-50" baseline="0">
                <a:solidFill>
                  <a:srgbClr val="0070C0"/>
                </a:solidFill>
                <a:latin typeface="+mj-lt"/>
                <a:ea typeface="+mj-ea"/>
                <a:cs typeface="+mj-cs"/>
              </a:defRPr>
            </a:lvl1pPr>
          </a:lstStyle>
          <a:p>
            <a:r>
              <a:rPr lang="en-US" sz="3200" b="1" dirty="0">
                <a:latin typeface="Calibri"/>
                <a:cs typeface="Times New Roman"/>
              </a:rPr>
              <a:t>Background information</a:t>
            </a:r>
            <a:r>
              <a:rPr lang="kk-KZ" sz="3200" b="1" dirty="0">
                <a:latin typeface="Calibri"/>
                <a:cs typeface="Times New Roman"/>
              </a:rPr>
              <a:t>/ </a:t>
            </a:r>
            <a:r>
              <a:rPr lang="kk-KZ" sz="3200" b="1" dirty="0">
                <a:solidFill>
                  <a:schemeClr val="tx1"/>
                </a:solidFill>
                <a:latin typeface="Calibri"/>
                <a:cs typeface="Times New Roman"/>
              </a:rPr>
              <a:t>Исходная информация</a:t>
            </a:r>
            <a:r>
              <a:rPr lang="en-US" sz="3200" b="1" dirty="0">
                <a:latin typeface="Calibri"/>
                <a:cs typeface="Times New Roman"/>
              </a:rPr>
              <a:t> </a:t>
            </a:r>
            <a:endParaRPr lang="en-US" sz="3200">
              <a:latin typeface="Calibri"/>
              <a:cs typeface="Times New Roman" panose="02020603050405020304" pitchFamily="18" charset="0"/>
            </a:endParaRPr>
          </a:p>
        </p:txBody>
      </p:sp>
      <p:sp>
        <p:nvSpPr>
          <p:cNvPr id="5" name="Прямоугольник 4"/>
          <p:cNvSpPr/>
          <p:nvPr/>
        </p:nvSpPr>
        <p:spPr>
          <a:xfrm>
            <a:off x="5791200" y="1779457"/>
            <a:ext cx="6212285" cy="3785652"/>
          </a:xfrm>
          <a:prstGeom prst="rect">
            <a:avLst/>
          </a:prstGeom>
        </p:spPr>
        <p:txBody>
          <a:bodyPr wrap="square" lIns="91440" tIns="45720" rIns="91440" bIns="45720" anchor="t">
            <a:spAutoFit/>
          </a:bodyPr>
          <a:lstStyle/>
          <a:p>
            <a:pPr algn="just"/>
            <a:r>
              <a:rPr lang="en-US" sz="1200" dirty="0" err="1">
                <a:solidFill>
                  <a:srgbClr val="FF0000"/>
                </a:solidFill>
              </a:rPr>
              <a:t>Ориентация</a:t>
            </a:r>
            <a:r>
              <a:rPr lang="en-US" sz="1200" dirty="0">
                <a:solidFill>
                  <a:srgbClr val="FF0000"/>
                </a:solidFill>
              </a:rPr>
              <a:t> </a:t>
            </a:r>
            <a:r>
              <a:rPr lang="en-US" sz="1200" dirty="0" err="1">
                <a:solidFill>
                  <a:srgbClr val="FF0000"/>
                </a:solidFill>
              </a:rPr>
              <a:t>на</a:t>
            </a:r>
            <a:r>
              <a:rPr lang="en-US" sz="1200" dirty="0">
                <a:solidFill>
                  <a:srgbClr val="FF0000"/>
                </a:solidFill>
              </a:rPr>
              <a:t> </a:t>
            </a:r>
            <a:r>
              <a:rPr lang="en-US" sz="1200" dirty="0" err="1">
                <a:solidFill>
                  <a:srgbClr val="FF0000"/>
                </a:solidFill>
              </a:rPr>
              <a:t>пользователя</a:t>
            </a:r>
            <a:r>
              <a:rPr lang="en-US" sz="1200" dirty="0">
                <a:solidFill>
                  <a:srgbClr val="FF0000"/>
                </a:solidFill>
              </a:rPr>
              <a:t> </a:t>
            </a:r>
            <a:r>
              <a:rPr lang="en-US" sz="1200" dirty="0" err="1"/>
              <a:t>была</a:t>
            </a:r>
            <a:r>
              <a:rPr lang="en-US" sz="1200" dirty="0"/>
              <a:t> </a:t>
            </a:r>
            <a:r>
              <a:rPr lang="en-US" sz="1200" dirty="0" err="1"/>
              <a:t>движущей</a:t>
            </a:r>
            <a:r>
              <a:rPr lang="en-US" sz="1200" dirty="0"/>
              <a:t> </a:t>
            </a:r>
            <a:r>
              <a:rPr lang="en-US" sz="1200" dirty="0" err="1"/>
              <a:t>силой</a:t>
            </a:r>
            <a:r>
              <a:rPr lang="en-US" sz="1200" dirty="0"/>
              <a:t> </a:t>
            </a:r>
            <a:r>
              <a:rPr lang="en-US" sz="1200" dirty="0" err="1"/>
              <a:t>дизайна</a:t>
            </a:r>
            <a:r>
              <a:rPr lang="en-US" sz="1200" dirty="0"/>
              <a:t> </a:t>
            </a:r>
            <a:r>
              <a:rPr lang="en-US" sz="1200" dirty="0" err="1"/>
              <a:t>на</a:t>
            </a:r>
            <a:r>
              <a:rPr lang="en-US" sz="1200" dirty="0"/>
              <a:t> </a:t>
            </a:r>
            <a:r>
              <a:rPr lang="en-US" sz="1200" dirty="0" err="1"/>
              <a:t>протяжении</a:t>
            </a:r>
            <a:r>
              <a:rPr lang="en-US" sz="1200" dirty="0"/>
              <a:t> </a:t>
            </a:r>
            <a:r>
              <a:rPr lang="en-US" sz="1200" dirty="0" err="1"/>
              <a:t>многих</a:t>
            </a:r>
            <a:r>
              <a:rPr lang="en-US" sz="1200" dirty="0"/>
              <a:t> </a:t>
            </a:r>
            <a:r>
              <a:rPr lang="en-US" sz="1200" dirty="0" err="1"/>
              <a:t>лет</a:t>
            </a:r>
            <a:r>
              <a:rPr lang="en-US" sz="1200" i="1" dirty="0"/>
              <a:t> (Mitchell 1993; Sanders and Stappers 2012; Newbery 2013).</a:t>
            </a:r>
            <a:endParaRPr lang="en-US" sz="1200" i="1" dirty="0">
              <a:cs typeface="Calibri"/>
            </a:endParaRPr>
          </a:p>
          <a:p>
            <a:pPr algn="just"/>
            <a:endParaRPr lang="en-US" sz="1200" dirty="0">
              <a:cs typeface="Calibri"/>
            </a:endParaRPr>
          </a:p>
          <a:p>
            <a:pPr algn="just"/>
            <a:r>
              <a:rPr lang="en-US" sz="1200" dirty="0"/>
              <a:t>В </a:t>
            </a:r>
            <a:r>
              <a:rPr lang="en-US" sz="1200" dirty="0" err="1"/>
              <a:t>последнее</a:t>
            </a:r>
            <a:r>
              <a:rPr lang="en-US" sz="1200" dirty="0"/>
              <a:t> </a:t>
            </a:r>
            <a:r>
              <a:rPr lang="en-US" sz="1200" dirty="0" err="1"/>
              <a:t>время</a:t>
            </a:r>
            <a:r>
              <a:rPr lang="en-US" sz="1200" dirty="0"/>
              <a:t> </a:t>
            </a:r>
            <a:r>
              <a:rPr lang="en-US" sz="1200" dirty="0" err="1"/>
              <a:t>особое</a:t>
            </a:r>
            <a:r>
              <a:rPr lang="en-US" sz="1200" dirty="0"/>
              <a:t> </a:t>
            </a:r>
            <a:r>
              <a:rPr lang="en-US" sz="1200" dirty="0" err="1"/>
              <a:t>внимание</a:t>
            </a:r>
            <a:r>
              <a:rPr lang="en-US" sz="1200" dirty="0"/>
              <a:t> </a:t>
            </a:r>
            <a:r>
              <a:rPr lang="en-US" sz="1200" dirty="0" err="1"/>
              <a:t>уделялось</a:t>
            </a:r>
            <a:r>
              <a:rPr lang="en-US" sz="1200" dirty="0"/>
              <a:t> </a:t>
            </a:r>
            <a:r>
              <a:rPr lang="en-US" sz="1200" dirty="0" err="1">
                <a:solidFill>
                  <a:srgbClr val="FF0000"/>
                </a:solidFill>
              </a:rPr>
              <a:t>опыту</a:t>
            </a:r>
            <a:r>
              <a:rPr lang="en-US" sz="1200" dirty="0">
                <a:solidFill>
                  <a:srgbClr val="FF0000"/>
                </a:solidFill>
              </a:rPr>
              <a:t> </a:t>
            </a:r>
            <a:r>
              <a:rPr lang="en-US" sz="1200" dirty="0" err="1">
                <a:solidFill>
                  <a:srgbClr val="FF0000"/>
                </a:solidFill>
              </a:rPr>
              <a:t>пользователей</a:t>
            </a:r>
            <a:r>
              <a:rPr lang="en-US" sz="1200" dirty="0">
                <a:solidFill>
                  <a:srgbClr val="FF0000"/>
                </a:solidFill>
              </a:rPr>
              <a:t> и </a:t>
            </a:r>
            <a:r>
              <a:rPr lang="en-US" sz="1200" dirty="0" err="1">
                <a:solidFill>
                  <a:srgbClr val="FF0000"/>
                </a:solidFill>
              </a:rPr>
              <a:t>клиентов</a:t>
            </a:r>
            <a:r>
              <a:rPr lang="en-US" sz="1200" dirty="0"/>
              <a:t> в </a:t>
            </a:r>
            <a:r>
              <a:rPr lang="en-US" sz="1200" dirty="0" err="1"/>
              <a:t>связи</a:t>
            </a:r>
            <a:r>
              <a:rPr lang="en-US" sz="1200" dirty="0"/>
              <a:t> с </a:t>
            </a:r>
            <a:r>
              <a:rPr lang="en-US" sz="1200" dirty="0" err="1"/>
              <a:t>предложениями</a:t>
            </a:r>
            <a:r>
              <a:rPr lang="en-US" sz="1200" dirty="0"/>
              <a:t> </a:t>
            </a:r>
            <a:r>
              <a:rPr lang="en-US" sz="1200" dirty="0" err="1"/>
              <a:t>услуг</a:t>
            </a:r>
            <a:r>
              <a:rPr lang="en-US" sz="1200" dirty="0"/>
              <a:t>: </a:t>
            </a:r>
            <a:r>
              <a:rPr lang="en-US" sz="1200" dirty="0" err="1"/>
              <a:t>клиенты</a:t>
            </a:r>
            <a:r>
              <a:rPr lang="en-US" sz="1200" dirty="0"/>
              <a:t> </a:t>
            </a:r>
            <a:r>
              <a:rPr lang="en-US" sz="1200" dirty="0" err="1"/>
              <a:t>взаимодействуют</a:t>
            </a:r>
            <a:r>
              <a:rPr lang="en-US" sz="1200" dirty="0"/>
              <a:t> с </a:t>
            </a:r>
            <a:r>
              <a:rPr lang="en-US" sz="1200" dirty="0" err="1"/>
              <a:t>организациями</a:t>
            </a:r>
            <a:r>
              <a:rPr lang="en-US" sz="1200" dirty="0"/>
              <a:t> </a:t>
            </a:r>
            <a:r>
              <a:rPr lang="en-US" sz="1200" dirty="0" err="1"/>
              <a:t>через</a:t>
            </a:r>
            <a:r>
              <a:rPr lang="en-US" sz="1200" dirty="0"/>
              <a:t> </a:t>
            </a:r>
            <a:r>
              <a:rPr lang="en-US" sz="1200" dirty="0" err="1"/>
              <a:t>множество</a:t>
            </a:r>
            <a:r>
              <a:rPr lang="en-US" sz="1200" dirty="0"/>
              <a:t> </a:t>
            </a:r>
            <a:r>
              <a:rPr lang="en-US" sz="1200" dirty="0" err="1"/>
              <a:t>точек</a:t>
            </a:r>
            <a:r>
              <a:rPr lang="en-US" sz="1200" dirty="0"/>
              <a:t> </a:t>
            </a:r>
            <a:r>
              <a:rPr lang="en-US" sz="1200" dirty="0" err="1"/>
              <a:t>соприкосновения</a:t>
            </a:r>
            <a:r>
              <a:rPr lang="en-US" sz="1200" dirty="0"/>
              <a:t> в </a:t>
            </a:r>
            <a:r>
              <a:rPr lang="en-US" sz="1200" dirty="0" err="1"/>
              <a:t>различных</a:t>
            </a:r>
            <a:r>
              <a:rPr lang="en-US" sz="1200" dirty="0"/>
              <a:t> </a:t>
            </a:r>
            <a:r>
              <a:rPr lang="en-US" sz="1200" dirty="0" err="1"/>
              <a:t>каналах</a:t>
            </a:r>
            <a:r>
              <a:rPr lang="en-US" sz="1200" dirty="0"/>
              <a:t> и </a:t>
            </a:r>
            <a:r>
              <a:rPr lang="en-US" sz="1200" dirty="0" err="1"/>
              <a:t>средствах</a:t>
            </a:r>
            <a:r>
              <a:rPr lang="en-US" sz="1200" dirty="0"/>
              <a:t> </a:t>
            </a:r>
            <a:r>
              <a:rPr lang="en-US" sz="1200" dirty="0" err="1"/>
              <a:t>массовой</a:t>
            </a:r>
            <a:r>
              <a:rPr lang="en-US" sz="1200" dirty="0"/>
              <a:t> </a:t>
            </a:r>
            <a:r>
              <a:rPr lang="en-US" sz="1200" dirty="0" err="1"/>
              <a:t>информации</a:t>
            </a:r>
            <a:r>
              <a:rPr lang="en-US" sz="1200" dirty="0"/>
              <a:t> </a:t>
            </a:r>
            <a:r>
              <a:rPr lang="en-US" sz="1200" i="1" dirty="0"/>
              <a:t>(</a:t>
            </a:r>
            <a:r>
              <a:rPr lang="en-US" sz="1200" i="1" dirty="0" err="1"/>
              <a:t>Zomerdijk</a:t>
            </a:r>
            <a:r>
              <a:rPr lang="en-US" sz="1200" i="1" dirty="0"/>
              <a:t> and Voss 2010; McColl-Kennedy et al.2015; Lemon and Verhoef 2016).</a:t>
            </a:r>
            <a:endParaRPr lang="en-US" sz="1200" i="1" dirty="0">
              <a:cs typeface="Calibri"/>
            </a:endParaRPr>
          </a:p>
          <a:p>
            <a:pPr algn="just"/>
            <a:endParaRPr lang="en-US" sz="1200" dirty="0">
              <a:cs typeface="Calibri"/>
            </a:endParaRPr>
          </a:p>
          <a:p>
            <a:pPr algn="just"/>
            <a:r>
              <a:rPr lang="en-US" sz="1200" dirty="0" err="1">
                <a:solidFill>
                  <a:srgbClr val="FF0000"/>
                </a:solidFill>
              </a:rPr>
              <a:t>Организации</a:t>
            </a:r>
            <a:r>
              <a:rPr lang="en-US" sz="1200" dirty="0">
                <a:solidFill>
                  <a:srgbClr val="FF0000"/>
                </a:solidFill>
              </a:rPr>
              <a:t>, </a:t>
            </a:r>
            <a:r>
              <a:rPr lang="en-US" sz="1200" dirty="0" err="1">
                <a:solidFill>
                  <a:srgbClr val="FF0000"/>
                </a:solidFill>
              </a:rPr>
              <a:t>способные</a:t>
            </a:r>
            <a:r>
              <a:rPr lang="en-US" sz="1200" dirty="0">
                <a:solidFill>
                  <a:srgbClr val="FF0000"/>
                </a:solidFill>
              </a:rPr>
              <a:t> </a:t>
            </a:r>
            <a:r>
              <a:rPr lang="en-US" sz="1200" dirty="0" err="1">
                <a:solidFill>
                  <a:srgbClr val="FF0000"/>
                </a:solidFill>
              </a:rPr>
              <a:t>умело</a:t>
            </a:r>
            <a:r>
              <a:rPr lang="en-US" sz="1200" dirty="0">
                <a:solidFill>
                  <a:srgbClr val="FF0000"/>
                </a:solidFill>
              </a:rPr>
              <a:t> </a:t>
            </a:r>
            <a:r>
              <a:rPr lang="en-US" sz="1200" dirty="0" err="1">
                <a:solidFill>
                  <a:srgbClr val="FF0000"/>
                </a:solidFill>
              </a:rPr>
              <a:t>управлять</a:t>
            </a:r>
            <a:r>
              <a:rPr lang="en-US" sz="1200" dirty="0">
                <a:solidFill>
                  <a:srgbClr val="FF0000"/>
                </a:solidFill>
              </a:rPr>
              <a:t> </a:t>
            </a:r>
            <a:r>
              <a:rPr lang="en-US" sz="1200" dirty="0" err="1">
                <a:solidFill>
                  <a:srgbClr val="FF0000"/>
                </a:solidFill>
              </a:rPr>
              <a:t>всем</a:t>
            </a:r>
            <a:r>
              <a:rPr lang="en-US" sz="1200" dirty="0">
                <a:solidFill>
                  <a:srgbClr val="FF0000"/>
                </a:solidFill>
              </a:rPr>
              <a:t> </a:t>
            </a:r>
            <a:r>
              <a:rPr lang="en-US" sz="1200" dirty="0" err="1">
                <a:solidFill>
                  <a:srgbClr val="FF0000"/>
                </a:solidFill>
              </a:rPr>
              <a:t>процессом</a:t>
            </a:r>
            <a:r>
              <a:rPr lang="en-US" sz="1200" dirty="0">
                <a:solidFill>
                  <a:srgbClr val="FF0000"/>
                </a:solidFill>
              </a:rPr>
              <a:t>, </a:t>
            </a:r>
            <a:r>
              <a:rPr lang="en-US" sz="1200" dirty="0" err="1">
                <a:solidFill>
                  <a:srgbClr val="FF0000"/>
                </a:solidFill>
              </a:rPr>
              <a:t>оказывают</a:t>
            </a:r>
            <a:r>
              <a:rPr lang="en-US" sz="1200" dirty="0">
                <a:solidFill>
                  <a:srgbClr val="FF0000"/>
                </a:solidFill>
              </a:rPr>
              <a:t> </a:t>
            </a:r>
            <a:r>
              <a:rPr lang="en-US" sz="1200" dirty="0" err="1">
                <a:solidFill>
                  <a:srgbClr val="FF0000"/>
                </a:solidFill>
              </a:rPr>
              <a:t>влияние</a:t>
            </a:r>
            <a:r>
              <a:rPr lang="en-US" sz="1200" dirty="0">
                <a:solidFill>
                  <a:srgbClr val="FF0000"/>
                </a:solidFill>
              </a:rPr>
              <a:t> </a:t>
            </a:r>
            <a:r>
              <a:rPr lang="en-US" sz="1200" dirty="0" err="1">
                <a:solidFill>
                  <a:srgbClr val="FF0000"/>
                </a:solidFill>
              </a:rPr>
              <a:t>на</a:t>
            </a:r>
            <a:r>
              <a:rPr lang="en-US" sz="1200" dirty="0">
                <a:solidFill>
                  <a:srgbClr val="FF0000"/>
                </a:solidFill>
              </a:rPr>
              <a:t> </a:t>
            </a:r>
            <a:r>
              <a:rPr lang="en-US" sz="1200" dirty="0" err="1">
                <a:solidFill>
                  <a:srgbClr val="FF0000"/>
                </a:solidFill>
              </a:rPr>
              <a:t>производительность</a:t>
            </a:r>
            <a:r>
              <a:rPr lang="en-US" sz="1200" dirty="0">
                <a:solidFill>
                  <a:srgbClr val="FF0000"/>
                </a:solidFill>
              </a:rPr>
              <a:t> в </a:t>
            </a:r>
            <a:r>
              <a:rPr lang="en-US" sz="1200" dirty="0" err="1">
                <a:solidFill>
                  <a:srgbClr val="FF0000"/>
                </a:solidFill>
              </a:rPr>
              <a:t>виде</a:t>
            </a:r>
            <a:r>
              <a:rPr lang="en-US" sz="1200" dirty="0">
                <a:solidFill>
                  <a:srgbClr val="FF0000"/>
                </a:solidFill>
              </a:rPr>
              <a:t> </a:t>
            </a:r>
            <a:r>
              <a:rPr lang="en-US" sz="1200" dirty="0" err="1">
                <a:solidFill>
                  <a:srgbClr val="FF0000"/>
                </a:solidFill>
              </a:rPr>
              <a:t>более</a:t>
            </a:r>
            <a:r>
              <a:rPr lang="en-US" sz="1200" dirty="0">
                <a:solidFill>
                  <a:srgbClr val="FF0000"/>
                </a:solidFill>
              </a:rPr>
              <a:t> </a:t>
            </a:r>
            <a:r>
              <a:rPr lang="en-US" sz="1200" dirty="0" err="1">
                <a:solidFill>
                  <a:srgbClr val="FF0000"/>
                </a:solidFill>
              </a:rPr>
              <a:t>высокого</a:t>
            </a:r>
            <a:r>
              <a:rPr lang="en-US" sz="1200" dirty="0">
                <a:solidFill>
                  <a:srgbClr val="FF0000"/>
                </a:solidFill>
              </a:rPr>
              <a:t> </a:t>
            </a:r>
            <a:r>
              <a:rPr lang="en-US" sz="1200" dirty="0" err="1">
                <a:solidFill>
                  <a:srgbClr val="FF0000"/>
                </a:solidFill>
              </a:rPr>
              <a:t>уровня</a:t>
            </a:r>
            <a:r>
              <a:rPr lang="en-US" sz="1200" dirty="0">
                <a:solidFill>
                  <a:srgbClr val="FF0000"/>
                </a:solidFill>
              </a:rPr>
              <a:t> </a:t>
            </a:r>
            <a:r>
              <a:rPr lang="en-US" sz="1200" dirty="0" err="1">
                <a:solidFill>
                  <a:srgbClr val="FF0000"/>
                </a:solidFill>
              </a:rPr>
              <a:t>удовлетворенности</a:t>
            </a:r>
            <a:r>
              <a:rPr lang="en-US" sz="1200" dirty="0">
                <a:solidFill>
                  <a:srgbClr val="FF0000"/>
                </a:solidFill>
              </a:rPr>
              <a:t> </a:t>
            </a:r>
            <a:r>
              <a:rPr lang="en-US" sz="1200" dirty="0" err="1">
                <a:solidFill>
                  <a:srgbClr val="FF0000"/>
                </a:solidFill>
              </a:rPr>
              <a:t>клиентов</a:t>
            </a:r>
            <a:r>
              <a:rPr lang="en-US" sz="1200" dirty="0">
                <a:solidFill>
                  <a:srgbClr val="FF0000"/>
                </a:solidFill>
              </a:rPr>
              <a:t> и </a:t>
            </a:r>
            <a:r>
              <a:rPr lang="en-US" sz="1200" dirty="0" err="1">
                <a:solidFill>
                  <a:srgbClr val="FF0000"/>
                </a:solidFill>
              </a:rPr>
              <a:t>сотрудников</a:t>
            </a:r>
            <a:r>
              <a:rPr lang="en-US" sz="1200" dirty="0">
                <a:solidFill>
                  <a:srgbClr val="FF0000"/>
                </a:solidFill>
              </a:rPr>
              <a:t>, </a:t>
            </a:r>
            <a:r>
              <a:rPr lang="en-US" sz="1200" dirty="0" err="1">
                <a:solidFill>
                  <a:srgbClr val="FF0000"/>
                </a:solidFill>
              </a:rPr>
              <a:t>увеличения</a:t>
            </a:r>
            <a:r>
              <a:rPr lang="en-US" sz="1200" dirty="0">
                <a:solidFill>
                  <a:srgbClr val="FF0000"/>
                </a:solidFill>
              </a:rPr>
              <a:t> </a:t>
            </a:r>
            <a:r>
              <a:rPr lang="en-US" sz="1200" dirty="0" err="1">
                <a:solidFill>
                  <a:srgbClr val="FF0000"/>
                </a:solidFill>
              </a:rPr>
              <a:t>доходов</a:t>
            </a:r>
            <a:r>
              <a:rPr lang="en-US" sz="1200" dirty="0">
                <a:solidFill>
                  <a:srgbClr val="FF0000"/>
                </a:solidFill>
              </a:rPr>
              <a:t> и </a:t>
            </a:r>
            <a:r>
              <a:rPr lang="en-US" sz="1200" dirty="0" err="1">
                <a:solidFill>
                  <a:srgbClr val="FF0000"/>
                </a:solidFill>
              </a:rPr>
              <a:t>снижения</a:t>
            </a:r>
            <a:r>
              <a:rPr lang="en-US" sz="1200" dirty="0">
                <a:solidFill>
                  <a:srgbClr val="FF0000"/>
                </a:solidFill>
              </a:rPr>
              <a:t> </a:t>
            </a:r>
            <a:r>
              <a:rPr lang="en-US" sz="1200" dirty="0" err="1">
                <a:solidFill>
                  <a:srgbClr val="FF0000"/>
                </a:solidFill>
              </a:rPr>
              <a:t>затрат</a:t>
            </a:r>
            <a:r>
              <a:rPr lang="en-US" sz="1200" dirty="0">
                <a:solidFill>
                  <a:srgbClr val="FF0000"/>
                </a:solidFill>
              </a:rPr>
              <a:t>.</a:t>
            </a:r>
            <a:r>
              <a:rPr lang="en-US" sz="1200" i="1" dirty="0">
                <a:solidFill>
                  <a:srgbClr val="FF0000"/>
                </a:solidFill>
              </a:rPr>
              <a:t> </a:t>
            </a:r>
            <a:r>
              <a:rPr lang="en-US" sz="1200" i="1" dirty="0"/>
              <a:t>(Rawson et al.2013).</a:t>
            </a:r>
            <a:endParaRPr lang="en-US" sz="1200" i="1" dirty="0">
              <a:cs typeface="Calibri"/>
            </a:endParaRPr>
          </a:p>
          <a:p>
            <a:pPr algn="just"/>
            <a:endParaRPr lang="en-US" sz="1200" dirty="0">
              <a:cs typeface="Calibri"/>
            </a:endParaRPr>
          </a:p>
          <a:p>
            <a:pPr algn="just"/>
            <a:r>
              <a:rPr lang="en-US" sz="1200" dirty="0" err="1"/>
              <a:t>Полезен</a:t>
            </a:r>
            <a:r>
              <a:rPr lang="en-US" sz="1200" dirty="0"/>
              <a:t> </a:t>
            </a:r>
            <a:r>
              <a:rPr lang="en-US" sz="1200" dirty="0" err="1">
                <a:solidFill>
                  <a:srgbClr val="FF0000"/>
                </a:solidFill>
              </a:rPr>
              <a:t>комплексный</a:t>
            </a:r>
            <a:r>
              <a:rPr lang="en-US" sz="1200" dirty="0">
                <a:solidFill>
                  <a:srgbClr val="FF0000"/>
                </a:solidFill>
              </a:rPr>
              <a:t> </a:t>
            </a:r>
            <a:r>
              <a:rPr lang="en-US" sz="1200" dirty="0" err="1">
                <a:solidFill>
                  <a:srgbClr val="FF0000"/>
                </a:solidFill>
              </a:rPr>
              <a:t>подход</a:t>
            </a:r>
            <a:r>
              <a:rPr lang="en-US" sz="1200" dirty="0">
                <a:solidFill>
                  <a:srgbClr val="FF0000"/>
                </a:solidFill>
              </a:rPr>
              <a:t>, </a:t>
            </a:r>
            <a:r>
              <a:rPr lang="en-US" sz="1200" dirty="0" err="1">
                <a:solidFill>
                  <a:srgbClr val="FF0000"/>
                </a:solidFill>
              </a:rPr>
              <a:t>сочетающий</a:t>
            </a:r>
            <a:r>
              <a:rPr lang="en-US" sz="1200" dirty="0">
                <a:solidFill>
                  <a:srgbClr val="FF0000"/>
                </a:solidFill>
              </a:rPr>
              <a:t> в </a:t>
            </a:r>
            <a:r>
              <a:rPr lang="en-US" sz="1200" dirty="0" err="1">
                <a:solidFill>
                  <a:srgbClr val="FF0000"/>
                </a:solidFill>
              </a:rPr>
              <a:t>себе</a:t>
            </a:r>
            <a:r>
              <a:rPr lang="en-US" sz="1200" dirty="0">
                <a:solidFill>
                  <a:srgbClr val="FF0000"/>
                </a:solidFill>
              </a:rPr>
              <a:t> </a:t>
            </a:r>
            <a:r>
              <a:rPr lang="en-US" sz="1200" dirty="0" err="1">
                <a:solidFill>
                  <a:srgbClr val="FF0000"/>
                </a:solidFill>
              </a:rPr>
              <a:t>перспективу</a:t>
            </a:r>
            <a:r>
              <a:rPr lang="en-US" sz="1200" dirty="0">
                <a:solidFill>
                  <a:srgbClr val="FF0000"/>
                </a:solidFill>
              </a:rPr>
              <a:t>, </a:t>
            </a:r>
            <a:r>
              <a:rPr lang="en-US" sz="1200" dirty="0" err="1">
                <a:solidFill>
                  <a:srgbClr val="FF0000"/>
                </a:solidFill>
              </a:rPr>
              <a:t>ориентированную</a:t>
            </a:r>
            <a:r>
              <a:rPr lang="en-US" sz="1200" dirty="0">
                <a:solidFill>
                  <a:srgbClr val="FF0000"/>
                </a:solidFill>
              </a:rPr>
              <a:t> </a:t>
            </a:r>
            <a:r>
              <a:rPr lang="en-US" sz="1200" dirty="0" err="1">
                <a:solidFill>
                  <a:srgbClr val="FF0000"/>
                </a:solidFill>
              </a:rPr>
              <a:t>на</a:t>
            </a:r>
            <a:r>
              <a:rPr lang="en-US" sz="1200" dirty="0">
                <a:solidFill>
                  <a:srgbClr val="FF0000"/>
                </a:solidFill>
              </a:rPr>
              <a:t> </a:t>
            </a:r>
            <a:r>
              <a:rPr lang="en-US" sz="1200" dirty="0" err="1">
                <a:solidFill>
                  <a:srgbClr val="FF0000"/>
                </a:solidFill>
              </a:rPr>
              <a:t>пользователя</a:t>
            </a:r>
            <a:r>
              <a:rPr lang="en-US" sz="1200" dirty="0">
                <a:solidFill>
                  <a:srgbClr val="FF0000"/>
                </a:solidFill>
              </a:rPr>
              <a:t>, и </a:t>
            </a:r>
            <a:r>
              <a:rPr lang="en-US" sz="1200" dirty="0" err="1">
                <a:solidFill>
                  <a:srgbClr val="FF0000"/>
                </a:solidFill>
              </a:rPr>
              <a:t>опыт</a:t>
            </a:r>
            <a:r>
              <a:rPr lang="en-US" sz="1200" dirty="0">
                <a:solidFill>
                  <a:srgbClr val="FF0000"/>
                </a:solidFill>
              </a:rPr>
              <a:t> </a:t>
            </a:r>
            <a:r>
              <a:rPr lang="en-US" sz="1200" dirty="0" err="1">
                <a:solidFill>
                  <a:srgbClr val="FF0000"/>
                </a:solidFill>
              </a:rPr>
              <a:t>оказания</a:t>
            </a:r>
            <a:r>
              <a:rPr lang="en-US" sz="1200" dirty="0">
                <a:solidFill>
                  <a:srgbClr val="FF0000"/>
                </a:solidFill>
              </a:rPr>
              <a:t> </a:t>
            </a:r>
            <a:r>
              <a:rPr lang="en-US" sz="1200" dirty="0" err="1">
                <a:solidFill>
                  <a:srgbClr val="FF0000"/>
                </a:solidFill>
              </a:rPr>
              <a:t>помощи</a:t>
            </a:r>
            <a:r>
              <a:rPr lang="en-US" sz="1200" dirty="0">
                <a:solidFill>
                  <a:srgbClr val="FF0000"/>
                </a:solidFill>
              </a:rPr>
              <a:t>, </a:t>
            </a:r>
            <a:r>
              <a:rPr lang="en-US" sz="1200" dirty="0" err="1">
                <a:solidFill>
                  <a:srgbClr val="FF0000"/>
                </a:solidFill>
              </a:rPr>
              <a:t>ориентированный</a:t>
            </a:r>
            <a:r>
              <a:rPr lang="en-US" sz="1200" dirty="0">
                <a:solidFill>
                  <a:srgbClr val="FF0000"/>
                </a:solidFill>
              </a:rPr>
              <a:t> </a:t>
            </a:r>
            <a:r>
              <a:rPr lang="en-US" sz="1200" dirty="0" err="1">
                <a:solidFill>
                  <a:srgbClr val="FF0000"/>
                </a:solidFill>
              </a:rPr>
              <a:t>на</a:t>
            </a:r>
            <a:r>
              <a:rPr lang="en-US" sz="1200" dirty="0">
                <a:solidFill>
                  <a:srgbClr val="FF0000"/>
                </a:solidFill>
              </a:rPr>
              <a:t> </a:t>
            </a:r>
            <a:r>
              <a:rPr lang="en-US" sz="1200" dirty="0" err="1">
                <a:solidFill>
                  <a:srgbClr val="FF0000"/>
                </a:solidFill>
              </a:rPr>
              <a:t>человека</a:t>
            </a:r>
            <a:r>
              <a:rPr lang="en-US" sz="1200" dirty="0"/>
              <a:t>.</a:t>
            </a:r>
            <a:endParaRPr lang="en-US" sz="1200" dirty="0">
              <a:cs typeface="Calibri"/>
            </a:endParaRPr>
          </a:p>
          <a:p>
            <a:pPr algn="just"/>
            <a:endParaRPr lang="en-US" sz="1200" dirty="0">
              <a:cs typeface="Calibri"/>
            </a:endParaRPr>
          </a:p>
          <a:p>
            <a:pPr algn="just"/>
            <a:r>
              <a:rPr lang="en-US" sz="1200" dirty="0" err="1"/>
              <a:t>Дизайн</a:t>
            </a:r>
            <a:r>
              <a:rPr lang="en-US" sz="1200" dirty="0"/>
              <a:t> </a:t>
            </a:r>
            <a:r>
              <a:rPr lang="en-US" sz="1200" dirty="0" err="1"/>
              <a:t>услуг</a:t>
            </a:r>
            <a:r>
              <a:rPr lang="en-US" sz="1200" dirty="0"/>
              <a:t>, </a:t>
            </a:r>
            <a:r>
              <a:rPr lang="en-US" sz="1200" dirty="0" err="1"/>
              <a:t>ориентированный</a:t>
            </a:r>
            <a:r>
              <a:rPr lang="en-US" sz="1200" dirty="0"/>
              <a:t> </a:t>
            </a:r>
            <a:r>
              <a:rPr lang="en-US" sz="1200" dirty="0" err="1"/>
              <a:t>на</a:t>
            </a:r>
            <a:r>
              <a:rPr lang="en-US" sz="1200" dirty="0"/>
              <a:t> </a:t>
            </a:r>
            <a:r>
              <a:rPr lang="en-US" sz="1200" dirty="0" err="1"/>
              <a:t>пользователя</a:t>
            </a:r>
            <a:r>
              <a:rPr lang="en-US" sz="1200" dirty="0"/>
              <a:t>, - </a:t>
            </a:r>
            <a:r>
              <a:rPr lang="en-US" sz="1200" dirty="0" err="1"/>
              <a:t>это</a:t>
            </a:r>
            <a:r>
              <a:rPr lang="en-US" sz="1200" dirty="0"/>
              <a:t> </a:t>
            </a:r>
            <a:r>
              <a:rPr lang="en-US" sz="1200" dirty="0" err="1"/>
              <a:t>такой</a:t>
            </a:r>
            <a:r>
              <a:rPr lang="en-US" sz="1200" dirty="0"/>
              <a:t> </a:t>
            </a:r>
            <a:r>
              <a:rPr lang="en-US" sz="1200" dirty="0" err="1"/>
              <a:t>подход</a:t>
            </a:r>
            <a:r>
              <a:rPr lang="en-US" sz="1200" dirty="0"/>
              <a:t>, </a:t>
            </a:r>
            <a:r>
              <a:rPr lang="en-US" sz="1200" dirty="0" err="1"/>
              <a:t>который</a:t>
            </a:r>
            <a:r>
              <a:rPr lang="en-US" sz="1200" dirty="0"/>
              <a:t> </a:t>
            </a:r>
            <a:r>
              <a:rPr lang="en-US" sz="1200" dirty="0" err="1"/>
              <a:t>может</a:t>
            </a:r>
            <a:r>
              <a:rPr lang="en-US" sz="1200" dirty="0"/>
              <a:t> </a:t>
            </a:r>
            <a:r>
              <a:rPr lang="en-US" sz="1200" dirty="0" err="1"/>
              <a:t>использоваться</a:t>
            </a:r>
            <a:r>
              <a:rPr lang="en-US" sz="1200" dirty="0"/>
              <a:t> </a:t>
            </a:r>
            <a:r>
              <a:rPr lang="en-US" sz="1200" dirty="0" err="1"/>
              <a:t>не</a:t>
            </a:r>
            <a:r>
              <a:rPr lang="en-US" sz="1200" dirty="0"/>
              <a:t> </a:t>
            </a:r>
            <a:r>
              <a:rPr lang="en-US" sz="1200" dirty="0" err="1"/>
              <a:t>только</a:t>
            </a:r>
            <a:r>
              <a:rPr lang="en-US" sz="1200" dirty="0"/>
              <a:t> </a:t>
            </a:r>
            <a:r>
              <a:rPr lang="en-US" sz="1200" dirty="0" err="1"/>
              <a:t>для</a:t>
            </a:r>
            <a:r>
              <a:rPr lang="en-US" sz="1200" dirty="0"/>
              <a:t> </a:t>
            </a:r>
            <a:r>
              <a:rPr lang="en-US" sz="1200" dirty="0" err="1"/>
              <a:t>оказания</a:t>
            </a:r>
            <a:r>
              <a:rPr lang="en-US" sz="1200" dirty="0"/>
              <a:t> </a:t>
            </a:r>
            <a:r>
              <a:rPr lang="en-US" sz="1200" dirty="0" err="1"/>
              <a:t>помощи</a:t>
            </a:r>
            <a:r>
              <a:rPr lang="en-US" sz="1200" dirty="0"/>
              <a:t>, </a:t>
            </a:r>
            <a:r>
              <a:rPr lang="en-US" sz="1200" dirty="0" err="1"/>
              <a:t>ориентированной</a:t>
            </a:r>
            <a:r>
              <a:rPr lang="en-US" sz="1200" dirty="0"/>
              <a:t> </a:t>
            </a:r>
            <a:r>
              <a:rPr lang="en-US" sz="1200" dirty="0" err="1"/>
              <a:t>на</a:t>
            </a:r>
            <a:r>
              <a:rPr lang="en-US" sz="1200" dirty="0"/>
              <a:t> </a:t>
            </a:r>
            <a:r>
              <a:rPr lang="en-US" sz="1200" dirty="0" err="1"/>
              <a:t>человека</a:t>
            </a:r>
            <a:r>
              <a:rPr lang="en-US" sz="1200" dirty="0"/>
              <a:t>, </a:t>
            </a:r>
            <a:r>
              <a:rPr lang="en-US" sz="1200" dirty="0" err="1"/>
              <a:t>но</a:t>
            </a:r>
            <a:r>
              <a:rPr lang="en-US" sz="1200" dirty="0"/>
              <a:t> </a:t>
            </a:r>
            <a:r>
              <a:rPr lang="en-US" sz="1200" dirty="0" err="1"/>
              <a:t>также</a:t>
            </a:r>
            <a:r>
              <a:rPr lang="en-US" sz="1200" dirty="0"/>
              <a:t> </a:t>
            </a:r>
            <a:r>
              <a:rPr lang="en-US" sz="1200" dirty="0" err="1"/>
              <a:t>может</a:t>
            </a:r>
            <a:r>
              <a:rPr lang="en-US" sz="1200" dirty="0"/>
              <a:t> </a:t>
            </a:r>
            <a:r>
              <a:rPr lang="en-US" sz="1200" dirty="0" err="1"/>
              <a:t>определять</a:t>
            </a:r>
            <a:r>
              <a:rPr lang="en-US" sz="1200" dirty="0"/>
              <a:t> </a:t>
            </a:r>
            <a:r>
              <a:rPr lang="en-US" sz="1200" dirty="0" err="1"/>
              <a:t>текущие</a:t>
            </a:r>
            <a:r>
              <a:rPr lang="en-US" sz="1200" dirty="0"/>
              <a:t> </a:t>
            </a:r>
            <a:r>
              <a:rPr lang="en-US" sz="1200" dirty="0" err="1"/>
              <a:t>проблемы</a:t>
            </a:r>
            <a:r>
              <a:rPr lang="en-US" sz="1200" dirty="0"/>
              <a:t> </a:t>
            </a:r>
            <a:r>
              <a:rPr lang="en-US" sz="1200" dirty="0" err="1"/>
              <a:t>для</a:t>
            </a:r>
            <a:r>
              <a:rPr lang="en-US" sz="1200" dirty="0"/>
              <a:t> </a:t>
            </a:r>
            <a:r>
              <a:rPr lang="en-US" sz="1200" dirty="0" err="1"/>
              <a:t>улучшения</a:t>
            </a:r>
            <a:r>
              <a:rPr lang="en-US" sz="1200" dirty="0"/>
              <a:t> </a:t>
            </a:r>
            <a:r>
              <a:rPr lang="en-US" sz="1200" dirty="0" err="1"/>
              <a:t>проектирования</a:t>
            </a:r>
            <a:r>
              <a:rPr lang="en-US" sz="1200" dirty="0"/>
              <a:t> </a:t>
            </a:r>
            <a:r>
              <a:rPr lang="en-US" sz="1200" dirty="0" err="1"/>
              <a:t>путей</a:t>
            </a:r>
            <a:r>
              <a:rPr lang="en-US" sz="1200" dirty="0"/>
              <a:t> и </a:t>
            </a:r>
            <a:r>
              <a:rPr lang="en-US" sz="1200" dirty="0" err="1"/>
              <a:t>предоставления</a:t>
            </a:r>
            <a:r>
              <a:rPr lang="en-US" sz="1200" dirty="0"/>
              <a:t> </a:t>
            </a:r>
            <a:r>
              <a:rPr lang="en-US" sz="1200" dirty="0" err="1"/>
              <a:t>новых</a:t>
            </a:r>
            <a:r>
              <a:rPr lang="en-US" sz="1200" dirty="0"/>
              <a:t> </a:t>
            </a:r>
            <a:r>
              <a:rPr lang="en-US" sz="1200" dirty="0" err="1"/>
              <a:t>услуг</a:t>
            </a:r>
            <a:r>
              <a:rPr lang="en-US" sz="1200" dirty="0"/>
              <a:t> (</a:t>
            </a:r>
            <a:r>
              <a:rPr lang="en-US" sz="1200" i="1" dirty="0"/>
              <a:t>Bate and Robert  2006;</a:t>
            </a:r>
            <a:r>
              <a:rPr lang="en-US" sz="1200" dirty="0"/>
              <a:t> </a:t>
            </a:r>
            <a:r>
              <a:rPr lang="en-US" sz="1200" i="1" dirty="0"/>
              <a:t>Mold, Bowers и Ghattas 2010; </a:t>
            </a:r>
            <a:r>
              <a:rPr lang="en-US" sz="1200" i="1" dirty="0" err="1"/>
              <a:t>Oosterholt</a:t>
            </a:r>
            <a:r>
              <a:rPr lang="en-US" sz="1200" i="1" dirty="0"/>
              <a:t> et al. 2016).</a:t>
            </a:r>
            <a:endParaRPr lang="en-US" sz="1200" i="1" dirty="0">
              <a:cs typeface="Calibri"/>
            </a:endParaRPr>
          </a:p>
        </p:txBody>
      </p:sp>
    </p:spTree>
    <p:extLst>
      <p:ext uri="{BB962C8B-B14F-4D97-AF65-F5344CB8AC3E}">
        <p14:creationId xmlns:p14="http://schemas.microsoft.com/office/powerpoint/2010/main" val="3527915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63611" y="898648"/>
            <a:ext cx="11277600" cy="808963"/>
          </a:xfrm>
        </p:spPr>
        <p:txBody>
          <a:bodyPr>
            <a:noAutofit/>
          </a:bodyPr>
          <a:lstStyle/>
          <a:p>
            <a:r>
              <a:rPr lang="en-US" sz="2800" b="1" dirty="0">
                <a:latin typeface="Calibri"/>
                <a:cs typeface="Calibri"/>
              </a:rPr>
              <a:t>Background information continues</a:t>
            </a:r>
            <a:r>
              <a:rPr lang="kk-KZ" sz="2800" b="1" dirty="0">
                <a:latin typeface="Calibri"/>
                <a:cs typeface="Calibri"/>
              </a:rPr>
              <a:t>/ </a:t>
            </a:r>
            <a:r>
              <a:rPr lang="kk-KZ" sz="2800" b="1" dirty="0">
                <a:solidFill>
                  <a:schemeClr val="tx1"/>
                </a:solidFill>
                <a:latin typeface="Calibri"/>
                <a:cs typeface="Calibri"/>
              </a:rPr>
              <a:t>Справочная информация продолжается</a:t>
            </a:r>
            <a:endParaRPr lang="en-US" sz="2800">
              <a:solidFill>
                <a:schemeClr val="tx1"/>
              </a:solidFill>
              <a:latin typeface="Calibri"/>
              <a:cs typeface="Calibri"/>
            </a:endParaRPr>
          </a:p>
        </p:txBody>
      </p:sp>
      <p:sp>
        <p:nvSpPr>
          <p:cNvPr id="3" name="Turinio vietos rezervavimo ženklas 2"/>
          <p:cNvSpPr>
            <a:spLocks noGrp="1"/>
          </p:cNvSpPr>
          <p:nvPr>
            <p:ph idx="1"/>
          </p:nvPr>
        </p:nvSpPr>
        <p:spPr>
          <a:xfrm>
            <a:off x="72022" y="1845733"/>
            <a:ext cx="5579841" cy="4023360"/>
          </a:xfrm>
        </p:spPr>
        <p:txBody>
          <a:bodyPr vert="horz" lIns="0" tIns="45720" rIns="0" bIns="45720" rtlCol="0" anchor="t">
            <a:normAutofit lnSpcReduction="10000"/>
          </a:bodyPr>
          <a:lstStyle/>
          <a:p>
            <a:r>
              <a:rPr lang="en-US" sz="1800" b="1" dirty="0">
                <a:solidFill>
                  <a:srgbClr val="FF0000"/>
                </a:solidFill>
              </a:rPr>
              <a:t>Patient journey mapping</a:t>
            </a:r>
            <a:endParaRPr lang="en-US" sz="1800" b="1" dirty="0">
              <a:solidFill>
                <a:srgbClr val="FF0000"/>
              </a:solidFill>
              <a:cs typeface="Calibri"/>
            </a:endParaRPr>
          </a:p>
          <a:p>
            <a:r>
              <a:rPr lang="en-US" sz="1800" dirty="0"/>
              <a:t>A way to get started with </a:t>
            </a:r>
            <a:r>
              <a:rPr lang="en-US" sz="1800" b="1" i="1" dirty="0">
                <a:solidFill>
                  <a:srgbClr val="FF0000"/>
                </a:solidFill>
              </a:rPr>
              <a:t>service design from a user-</a:t>
            </a:r>
            <a:r>
              <a:rPr lang="en-US" sz="1800" b="1" i="1" err="1">
                <a:solidFill>
                  <a:srgbClr val="FF0000"/>
                </a:solidFill>
              </a:rPr>
              <a:t>centred</a:t>
            </a:r>
            <a:r>
              <a:rPr lang="en-US" sz="1800" b="1" i="1" dirty="0">
                <a:solidFill>
                  <a:srgbClr val="FF0000"/>
                </a:solidFill>
              </a:rPr>
              <a:t> perspective </a:t>
            </a:r>
            <a:r>
              <a:rPr lang="en-US" sz="1800" dirty="0"/>
              <a:t>is to employ the technique of the </a:t>
            </a:r>
            <a:r>
              <a:rPr lang="en-US" sz="1800" b="1" i="1" dirty="0">
                <a:solidFill>
                  <a:srgbClr val="FF0000"/>
                </a:solidFill>
              </a:rPr>
              <a:t>user journey map </a:t>
            </a:r>
            <a:r>
              <a:rPr lang="en-US" sz="1800" dirty="0"/>
              <a:t>(</a:t>
            </a:r>
            <a:r>
              <a:rPr lang="en-US" sz="1800" i="1" dirty="0"/>
              <a:t>Stickdorn 2012; </a:t>
            </a:r>
            <a:r>
              <a:rPr lang="en-US" sz="1800" i="1" err="1"/>
              <a:t>Boeijen</a:t>
            </a:r>
            <a:r>
              <a:rPr lang="en-US" sz="1800" i="1" dirty="0"/>
              <a:t> et al. 2014; Kimbell 2014; </a:t>
            </a:r>
            <a:r>
              <a:rPr lang="en-US" sz="1800" i="1" err="1"/>
              <a:t>Monninkhof</a:t>
            </a:r>
            <a:r>
              <a:rPr lang="en-US" sz="1800" i="1" dirty="0"/>
              <a:t> 2016</a:t>
            </a:r>
            <a:r>
              <a:rPr lang="en-US" sz="1800" dirty="0"/>
              <a:t>). </a:t>
            </a:r>
            <a:endParaRPr lang="en-US" sz="1800" dirty="0">
              <a:cs typeface="Calibri"/>
            </a:endParaRPr>
          </a:p>
          <a:p>
            <a:r>
              <a:rPr lang="en-US" sz="1800" b="1" i="1" dirty="0">
                <a:solidFill>
                  <a:srgbClr val="FF0000"/>
                </a:solidFill>
              </a:rPr>
              <a:t>A user journey </a:t>
            </a:r>
            <a:r>
              <a:rPr lang="en-US" sz="1800" dirty="0"/>
              <a:t>is a graphic representation of the stages a user goes through while experiencing the use of a product or service, and it facilitates gaining insights into all the stages (</a:t>
            </a:r>
            <a:r>
              <a:rPr lang="en-US" sz="1800" i="1" dirty="0"/>
              <a:t>Stickdorn and Sneider 2012; </a:t>
            </a:r>
            <a:r>
              <a:rPr lang="en-US" sz="1800" i="1" dirty="0" err="1"/>
              <a:t>Boeijen</a:t>
            </a:r>
            <a:r>
              <a:rPr lang="en-US" sz="1800" i="1" dirty="0"/>
              <a:t> et al. 2014; Kimbell 2014</a:t>
            </a:r>
            <a:r>
              <a:rPr lang="en-US" sz="1800" dirty="0"/>
              <a:t>). </a:t>
            </a:r>
            <a:endParaRPr lang="en-US" sz="1800" dirty="0">
              <a:cs typeface="Calibri"/>
            </a:endParaRPr>
          </a:p>
          <a:p>
            <a:r>
              <a:rPr lang="en-US" sz="1800" dirty="0"/>
              <a:t>The knowledge gained from a user journey can help the designer to design products and services that optimize the experience and generate value for both the user and the organization providing the service</a:t>
            </a:r>
            <a:endParaRPr lang="en-US" sz="1800" dirty="0">
              <a:cs typeface="Calibri"/>
            </a:endParaRPr>
          </a:p>
        </p:txBody>
      </p:sp>
      <p:sp>
        <p:nvSpPr>
          <p:cNvPr id="4" name="Прямоугольник 3"/>
          <p:cNvSpPr/>
          <p:nvPr/>
        </p:nvSpPr>
        <p:spPr>
          <a:xfrm>
            <a:off x="5762721" y="1844874"/>
            <a:ext cx="6403074" cy="3960443"/>
          </a:xfrm>
          <a:prstGeom prst="rect">
            <a:avLst/>
          </a:prstGeom>
        </p:spPr>
        <p:txBody>
          <a:bodyPr wrap="square" lIns="91440" tIns="45720" rIns="91440" bIns="45720" anchor="t">
            <a:spAutoFit/>
          </a:bodyPr>
          <a:lstStyle/>
          <a:p>
            <a:pPr marL="91440" indent="-91440">
              <a:lnSpc>
                <a:spcPct val="80000"/>
              </a:lnSpc>
              <a:spcBef>
                <a:spcPts val="1200"/>
              </a:spcBef>
              <a:spcAft>
                <a:spcPts val="200"/>
              </a:spcAft>
              <a:buClr>
                <a:schemeClr val="accent1"/>
              </a:buClr>
              <a:buSzPct val="100000"/>
              <a:buFont typeface="Calibri" panose="020F0502020204030204" pitchFamily="34" charset="0"/>
              <a:buChar char=" "/>
            </a:pPr>
            <a:r>
              <a:rPr lang="en-US" b="1" err="1">
                <a:solidFill>
                  <a:srgbClr val="FF0000"/>
                </a:solidFill>
              </a:rPr>
              <a:t>Карта</a:t>
            </a:r>
            <a:r>
              <a:rPr lang="en-US" b="1" dirty="0">
                <a:solidFill>
                  <a:srgbClr val="FF0000"/>
                </a:solidFill>
              </a:rPr>
              <a:t> </a:t>
            </a:r>
            <a:r>
              <a:rPr lang="en-US" b="1" err="1">
                <a:solidFill>
                  <a:srgbClr val="FF0000"/>
                </a:solidFill>
              </a:rPr>
              <a:t>путешествия</a:t>
            </a:r>
            <a:r>
              <a:rPr lang="en-US" b="1" dirty="0">
                <a:solidFill>
                  <a:srgbClr val="FF0000"/>
                </a:solidFill>
              </a:rPr>
              <a:t> </a:t>
            </a:r>
            <a:r>
              <a:rPr lang="en-US" b="1" err="1">
                <a:solidFill>
                  <a:srgbClr val="FF0000"/>
                </a:solidFill>
              </a:rPr>
              <a:t>пациента</a:t>
            </a:r>
            <a:endParaRPr lang="en-US">
              <a:solidFill>
                <a:srgbClr val="FF0000"/>
              </a:solidFill>
              <a:cs typeface="Calibri"/>
            </a:endParaRPr>
          </a:p>
          <a:p>
            <a:pPr marL="91440" indent="-91440">
              <a:lnSpc>
                <a:spcPct val="80000"/>
              </a:lnSpc>
              <a:spcBef>
                <a:spcPts val="1200"/>
              </a:spcBef>
              <a:spcAft>
                <a:spcPts val="200"/>
              </a:spcAft>
              <a:buClr>
                <a:schemeClr val="accent1"/>
              </a:buClr>
              <a:buSzPct val="100000"/>
              <a:buFont typeface="Calibri" panose="020F0502020204030204" pitchFamily="34" charset="0"/>
              <a:buChar char=" "/>
            </a:pPr>
            <a:r>
              <a:rPr lang="en-US" dirty="0" err="1"/>
              <a:t>Один</a:t>
            </a:r>
            <a:r>
              <a:rPr lang="en-US" dirty="0"/>
              <a:t> </a:t>
            </a:r>
            <a:r>
              <a:rPr lang="en-US" dirty="0" err="1"/>
              <a:t>из</a:t>
            </a:r>
            <a:r>
              <a:rPr lang="en-US" dirty="0"/>
              <a:t> </a:t>
            </a:r>
            <a:r>
              <a:rPr lang="en-US" dirty="0" err="1"/>
              <a:t>способов</a:t>
            </a:r>
            <a:r>
              <a:rPr lang="en-US" dirty="0"/>
              <a:t> </a:t>
            </a:r>
            <a:r>
              <a:rPr lang="en-US" dirty="0" err="1"/>
              <a:t>начать</a:t>
            </a:r>
            <a:r>
              <a:rPr lang="en-US" dirty="0"/>
              <a:t> </a:t>
            </a:r>
            <a:r>
              <a:rPr lang="en-US" dirty="0" err="1"/>
              <a:t>разработку</a:t>
            </a:r>
            <a:r>
              <a:rPr lang="en-US" dirty="0"/>
              <a:t> </a:t>
            </a:r>
            <a:r>
              <a:rPr lang="en-US" b="1" i="1" dirty="0" err="1">
                <a:solidFill>
                  <a:srgbClr val="FF0000"/>
                </a:solidFill>
              </a:rPr>
              <a:t>дизайна</a:t>
            </a:r>
            <a:r>
              <a:rPr lang="en-US" b="1" i="1" dirty="0">
                <a:solidFill>
                  <a:srgbClr val="FF0000"/>
                </a:solidFill>
              </a:rPr>
              <a:t> </a:t>
            </a:r>
            <a:r>
              <a:rPr lang="en-US" b="1" i="1" dirty="0" err="1">
                <a:solidFill>
                  <a:srgbClr val="FF0000"/>
                </a:solidFill>
              </a:rPr>
              <a:t>услуг</a:t>
            </a:r>
            <a:r>
              <a:rPr lang="en-US" b="1" i="1" dirty="0">
                <a:solidFill>
                  <a:srgbClr val="FF0000"/>
                </a:solidFill>
              </a:rPr>
              <a:t> с </a:t>
            </a:r>
            <a:r>
              <a:rPr lang="en-US" b="1" i="1" dirty="0" err="1">
                <a:solidFill>
                  <a:srgbClr val="FF0000"/>
                </a:solidFill>
              </a:rPr>
              <a:t>точки</a:t>
            </a:r>
            <a:r>
              <a:rPr lang="en-US" b="1" i="1" dirty="0">
                <a:solidFill>
                  <a:srgbClr val="FF0000"/>
                </a:solidFill>
              </a:rPr>
              <a:t> </a:t>
            </a:r>
            <a:r>
              <a:rPr lang="en-US" b="1" i="1" dirty="0" err="1">
                <a:solidFill>
                  <a:srgbClr val="FF0000"/>
                </a:solidFill>
              </a:rPr>
              <a:t>зрения</a:t>
            </a:r>
            <a:r>
              <a:rPr lang="en-US" b="1" i="1" dirty="0">
                <a:solidFill>
                  <a:srgbClr val="FF0000"/>
                </a:solidFill>
              </a:rPr>
              <a:t> </a:t>
            </a:r>
            <a:r>
              <a:rPr lang="en-US" b="1" i="1" dirty="0" err="1">
                <a:solidFill>
                  <a:srgbClr val="FF0000"/>
                </a:solidFill>
              </a:rPr>
              <a:t>пользователя</a:t>
            </a:r>
            <a:r>
              <a:rPr lang="en-US" dirty="0"/>
              <a:t> - </a:t>
            </a:r>
            <a:r>
              <a:rPr lang="en-US" dirty="0" err="1"/>
              <a:t>это</a:t>
            </a:r>
            <a:r>
              <a:rPr lang="en-US" dirty="0"/>
              <a:t> </a:t>
            </a:r>
            <a:r>
              <a:rPr lang="en-US" dirty="0" err="1"/>
              <a:t>использовать</a:t>
            </a:r>
            <a:r>
              <a:rPr lang="en-US" dirty="0"/>
              <a:t> </a:t>
            </a:r>
            <a:r>
              <a:rPr lang="en-US" dirty="0" err="1"/>
              <a:t>технику</a:t>
            </a:r>
            <a:r>
              <a:rPr lang="en-US" dirty="0"/>
              <a:t> </a:t>
            </a:r>
            <a:r>
              <a:rPr lang="en-US" b="1" i="1" dirty="0" err="1">
                <a:solidFill>
                  <a:srgbClr val="FF0000"/>
                </a:solidFill>
              </a:rPr>
              <a:t>карты</a:t>
            </a:r>
            <a:r>
              <a:rPr lang="en-US" b="1" i="1" dirty="0">
                <a:solidFill>
                  <a:srgbClr val="FF0000"/>
                </a:solidFill>
              </a:rPr>
              <a:t> </a:t>
            </a:r>
            <a:r>
              <a:rPr lang="en-US" b="1" i="1" dirty="0" err="1">
                <a:solidFill>
                  <a:srgbClr val="FF0000"/>
                </a:solidFill>
              </a:rPr>
              <a:t>пути</a:t>
            </a:r>
            <a:r>
              <a:rPr lang="en-US" b="1" i="1" dirty="0">
                <a:solidFill>
                  <a:srgbClr val="FF0000"/>
                </a:solidFill>
              </a:rPr>
              <a:t> </a:t>
            </a:r>
            <a:r>
              <a:rPr lang="ru-RU" b="1" i="1" dirty="0">
                <a:solidFill>
                  <a:srgbClr val="FF0000"/>
                </a:solidFill>
              </a:rPr>
              <a:t>пользователя</a:t>
            </a:r>
            <a:r>
              <a:rPr lang="en-US" b="1" i="1" dirty="0">
                <a:solidFill>
                  <a:srgbClr val="FF0000"/>
                </a:solidFill>
              </a:rPr>
              <a:t> </a:t>
            </a:r>
            <a:r>
              <a:rPr lang="en-US" dirty="0"/>
              <a:t>(</a:t>
            </a:r>
            <a:r>
              <a:rPr lang="en-US" i="1" dirty="0"/>
              <a:t>Stickdorn 2012; Boeijen et al. 2014; Kimbell 2014; </a:t>
            </a:r>
            <a:r>
              <a:rPr lang="en-US" i="1" dirty="0" err="1"/>
              <a:t>Monninkhof</a:t>
            </a:r>
            <a:r>
              <a:rPr lang="en-US" i="1" dirty="0"/>
              <a:t> 2016</a:t>
            </a:r>
            <a:r>
              <a:rPr lang="en-US" dirty="0"/>
              <a:t>).</a:t>
            </a:r>
            <a:endParaRPr lang="en-US">
              <a:cs typeface="Calibri"/>
            </a:endParaRPr>
          </a:p>
          <a:p>
            <a:pPr marL="91440" indent="-91440">
              <a:lnSpc>
                <a:spcPct val="80000"/>
              </a:lnSpc>
              <a:spcBef>
                <a:spcPts val="1200"/>
              </a:spcBef>
              <a:spcAft>
                <a:spcPts val="200"/>
              </a:spcAft>
              <a:buClr>
                <a:schemeClr val="accent1"/>
              </a:buClr>
              <a:buSzPct val="100000"/>
              <a:buFont typeface="Calibri" panose="020F0502020204030204" pitchFamily="34" charset="0"/>
              <a:buChar char=" "/>
            </a:pPr>
            <a:r>
              <a:rPr lang="en-US" b="1" i="1" dirty="0" err="1">
                <a:solidFill>
                  <a:srgbClr val="FF0000"/>
                </a:solidFill>
              </a:rPr>
              <a:t>Путешествие</a:t>
            </a:r>
            <a:r>
              <a:rPr lang="en-US" b="1" i="1" dirty="0">
                <a:solidFill>
                  <a:srgbClr val="FF0000"/>
                </a:solidFill>
              </a:rPr>
              <a:t> </a:t>
            </a:r>
            <a:r>
              <a:rPr lang="en-US" b="1" i="1" dirty="0" err="1">
                <a:solidFill>
                  <a:srgbClr val="FF0000"/>
                </a:solidFill>
              </a:rPr>
              <a:t>клиента</a:t>
            </a:r>
            <a:r>
              <a:rPr lang="en-US" b="1" i="1" dirty="0">
                <a:solidFill>
                  <a:srgbClr val="FF0000"/>
                </a:solidFill>
              </a:rPr>
              <a:t> -</a:t>
            </a:r>
            <a:r>
              <a:rPr lang="en-US" dirty="0"/>
              <a:t> </a:t>
            </a:r>
            <a:r>
              <a:rPr lang="en-US" dirty="0" err="1"/>
              <a:t>это</a:t>
            </a:r>
            <a:r>
              <a:rPr lang="en-US" dirty="0"/>
              <a:t> </a:t>
            </a:r>
            <a:r>
              <a:rPr lang="en-US" dirty="0" err="1"/>
              <a:t>графическое</a:t>
            </a:r>
            <a:r>
              <a:rPr lang="en-US" dirty="0"/>
              <a:t> </a:t>
            </a:r>
            <a:r>
              <a:rPr lang="en-US" dirty="0" err="1"/>
              <a:t>представление</a:t>
            </a:r>
            <a:r>
              <a:rPr lang="en-US" dirty="0"/>
              <a:t> </a:t>
            </a:r>
            <a:r>
              <a:rPr lang="en-US" dirty="0" err="1"/>
              <a:t>этапов</a:t>
            </a:r>
            <a:r>
              <a:rPr lang="en-US" dirty="0"/>
              <a:t>, </a:t>
            </a:r>
            <a:r>
              <a:rPr lang="en-US" dirty="0" err="1"/>
              <a:t>через</a:t>
            </a:r>
            <a:r>
              <a:rPr lang="en-US" dirty="0"/>
              <a:t> </a:t>
            </a:r>
            <a:r>
              <a:rPr lang="en-US" dirty="0" err="1"/>
              <a:t>которые</a:t>
            </a:r>
            <a:r>
              <a:rPr lang="en-US" dirty="0"/>
              <a:t> </a:t>
            </a:r>
            <a:r>
              <a:rPr lang="en-US" dirty="0" err="1"/>
              <a:t>проходит</a:t>
            </a:r>
            <a:r>
              <a:rPr lang="en-US" dirty="0"/>
              <a:t> </a:t>
            </a:r>
            <a:r>
              <a:rPr lang="ru-RU" dirty="0"/>
              <a:t>пользователь</a:t>
            </a:r>
            <a:r>
              <a:rPr lang="en-US" dirty="0"/>
              <a:t> </a:t>
            </a:r>
            <a:r>
              <a:rPr lang="en-US" dirty="0" err="1"/>
              <a:t>при</a:t>
            </a:r>
            <a:r>
              <a:rPr lang="en-US" dirty="0"/>
              <a:t> </a:t>
            </a:r>
            <a:r>
              <a:rPr lang="en-US" dirty="0" err="1"/>
              <a:t>использовании</a:t>
            </a:r>
            <a:r>
              <a:rPr lang="en-US" dirty="0"/>
              <a:t> </a:t>
            </a:r>
            <a:r>
              <a:rPr lang="en-US" dirty="0" err="1"/>
              <a:t>продукта</a:t>
            </a:r>
            <a:r>
              <a:rPr lang="en-US" dirty="0"/>
              <a:t> </a:t>
            </a:r>
            <a:r>
              <a:rPr lang="en-US" dirty="0" err="1"/>
              <a:t>или</a:t>
            </a:r>
            <a:r>
              <a:rPr lang="en-US" dirty="0"/>
              <a:t> </a:t>
            </a:r>
            <a:r>
              <a:rPr lang="en-US" dirty="0" err="1"/>
              <a:t>услуги</a:t>
            </a:r>
            <a:r>
              <a:rPr lang="en-US" dirty="0"/>
              <a:t>, и </a:t>
            </a:r>
            <a:r>
              <a:rPr lang="en-US" dirty="0" err="1"/>
              <a:t>оно</a:t>
            </a:r>
            <a:r>
              <a:rPr lang="en-US" dirty="0"/>
              <a:t> </a:t>
            </a:r>
            <a:r>
              <a:rPr lang="en-US" dirty="0" err="1"/>
              <a:t>облегчает</a:t>
            </a:r>
            <a:r>
              <a:rPr lang="en-US" dirty="0"/>
              <a:t> </a:t>
            </a:r>
            <a:r>
              <a:rPr lang="en-US" dirty="0" err="1"/>
              <a:t>понимание</a:t>
            </a:r>
            <a:r>
              <a:rPr lang="en-US" dirty="0"/>
              <a:t> </a:t>
            </a:r>
            <a:r>
              <a:rPr lang="en-US" dirty="0" err="1"/>
              <a:t>всех</a:t>
            </a:r>
            <a:r>
              <a:rPr lang="en-US" dirty="0"/>
              <a:t> </a:t>
            </a:r>
            <a:r>
              <a:rPr lang="en-US" dirty="0" err="1"/>
              <a:t>этапов</a:t>
            </a:r>
            <a:r>
              <a:rPr lang="en-US" dirty="0"/>
              <a:t> (S</a:t>
            </a:r>
            <a:r>
              <a:rPr lang="en-US" i="1" dirty="0"/>
              <a:t>tickdorn and Sneider 2012; Boeijen et al. 2014; Kimbell 2014</a:t>
            </a:r>
            <a:r>
              <a:rPr lang="en-US" dirty="0"/>
              <a:t>).</a:t>
            </a:r>
            <a:endParaRPr lang="en-US">
              <a:cs typeface="Calibri"/>
            </a:endParaRPr>
          </a:p>
          <a:p>
            <a:pPr marL="91440" indent="-91440">
              <a:lnSpc>
                <a:spcPct val="80000"/>
              </a:lnSpc>
              <a:spcBef>
                <a:spcPts val="1200"/>
              </a:spcBef>
              <a:spcAft>
                <a:spcPts val="200"/>
              </a:spcAft>
              <a:buClr>
                <a:schemeClr val="accent1"/>
              </a:buClr>
              <a:buSzPct val="100000"/>
              <a:buFont typeface="Calibri" panose="020F0502020204030204" pitchFamily="34" charset="0"/>
              <a:buChar char=" "/>
            </a:pPr>
            <a:r>
              <a:rPr lang="en-US" dirty="0" err="1"/>
              <a:t>Знания</a:t>
            </a:r>
            <a:r>
              <a:rPr lang="en-US" dirty="0"/>
              <a:t>, </a:t>
            </a:r>
            <a:r>
              <a:rPr lang="en-US" dirty="0" err="1"/>
              <a:t>полученные</a:t>
            </a:r>
            <a:r>
              <a:rPr lang="en-US" dirty="0"/>
              <a:t> в </a:t>
            </a:r>
            <a:r>
              <a:rPr lang="en-US" dirty="0" err="1"/>
              <a:t>процессе</a:t>
            </a:r>
            <a:r>
              <a:rPr lang="en-US" dirty="0"/>
              <a:t> </a:t>
            </a:r>
            <a:r>
              <a:rPr lang="en-US" dirty="0" err="1"/>
              <a:t>взаимодействия</a:t>
            </a:r>
            <a:r>
              <a:rPr lang="en-US" dirty="0"/>
              <a:t> с</a:t>
            </a:r>
            <a:r>
              <a:rPr lang="ru-RU" dirty="0"/>
              <a:t> </a:t>
            </a:r>
            <a:r>
              <a:rPr lang="ru-RU" dirty="0" err="1"/>
              <a:t>кользователем</a:t>
            </a:r>
            <a:r>
              <a:rPr lang="en-US" dirty="0"/>
              <a:t>, </a:t>
            </a:r>
            <a:r>
              <a:rPr lang="en-US" dirty="0" err="1"/>
              <a:t>могут</a:t>
            </a:r>
            <a:r>
              <a:rPr lang="en-US" dirty="0"/>
              <a:t> </a:t>
            </a:r>
            <a:r>
              <a:rPr lang="en-US" dirty="0" err="1"/>
              <a:t>помочь</a:t>
            </a:r>
            <a:r>
              <a:rPr lang="en-US" dirty="0"/>
              <a:t> </a:t>
            </a:r>
            <a:r>
              <a:rPr lang="en-US" dirty="0" err="1"/>
              <a:t>дизайнеру</a:t>
            </a:r>
            <a:r>
              <a:rPr lang="en-US" dirty="0"/>
              <a:t> </a:t>
            </a:r>
            <a:r>
              <a:rPr lang="en-US" dirty="0" err="1"/>
              <a:t>разрабатывать</a:t>
            </a:r>
            <a:r>
              <a:rPr lang="en-US" dirty="0"/>
              <a:t> </a:t>
            </a:r>
            <a:r>
              <a:rPr lang="en-US" dirty="0" err="1"/>
              <a:t>продукты</a:t>
            </a:r>
            <a:r>
              <a:rPr lang="en-US" dirty="0"/>
              <a:t> и </a:t>
            </a:r>
            <a:r>
              <a:rPr lang="en-US" dirty="0" err="1"/>
              <a:t>услуги</a:t>
            </a:r>
            <a:r>
              <a:rPr lang="en-US" dirty="0"/>
              <a:t>, </a:t>
            </a:r>
            <a:r>
              <a:rPr lang="en-US" dirty="0" err="1"/>
              <a:t>которые</a:t>
            </a:r>
            <a:r>
              <a:rPr lang="en-US" dirty="0"/>
              <a:t> </a:t>
            </a:r>
            <a:r>
              <a:rPr lang="en-US" dirty="0" err="1"/>
              <a:t>оптимизируют</a:t>
            </a:r>
            <a:r>
              <a:rPr lang="en-US" dirty="0"/>
              <a:t> </a:t>
            </a:r>
            <a:r>
              <a:rPr lang="en-US" dirty="0" err="1"/>
              <a:t>опыт</a:t>
            </a:r>
            <a:r>
              <a:rPr lang="en-US" dirty="0"/>
              <a:t> и </a:t>
            </a:r>
            <a:r>
              <a:rPr lang="en-US" dirty="0" err="1"/>
              <a:t>создают</a:t>
            </a:r>
            <a:r>
              <a:rPr lang="en-US" dirty="0"/>
              <a:t> </a:t>
            </a:r>
            <a:r>
              <a:rPr lang="en-US" dirty="0" err="1"/>
              <a:t>ценность</a:t>
            </a:r>
            <a:r>
              <a:rPr lang="en-US" dirty="0"/>
              <a:t> </a:t>
            </a:r>
            <a:r>
              <a:rPr lang="en-US" dirty="0" err="1"/>
              <a:t>как</a:t>
            </a:r>
            <a:r>
              <a:rPr lang="en-US" dirty="0"/>
              <a:t> </a:t>
            </a:r>
            <a:r>
              <a:rPr lang="en-US" dirty="0" err="1"/>
              <a:t>для</a:t>
            </a:r>
            <a:r>
              <a:rPr lang="en-US" dirty="0"/>
              <a:t> </a:t>
            </a:r>
            <a:r>
              <a:rPr lang="en-US" dirty="0" err="1"/>
              <a:t>пользователя</a:t>
            </a:r>
            <a:r>
              <a:rPr lang="en-US" dirty="0"/>
              <a:t>, </a:t>
            </a:r>
            <a:r>
              <a:rPr lang="en-US" dirty="0" err="1"/>
              <a:t>так</a:t>
            </a:r>
            <a:r>
              <a:rPr lang="en-US" dirty="0"/>
              <a:t> и </a:t>
            </a:r>
            <a:r>
              <a:rPr lang="en-US" dirty="0" err="1"/>
              <a:t>для</a:t>
            </a:r>
            <a:r>
              <a:rPr lang="en-US" dirty="0"/>
              <a:t> </a:t>
            </a:r>
            <a:r>
              <a:rPr lang="en-US" dirty="0" err="1"/>
              <a:t>организации</a:t>
            </a:r>
            <a:r>
              <a:rPr lang="en-US" dirty="0"/>
              <a:t>, </a:t>
            </a:r>
            <a:r>
              <a:rPr lang="en-US" dirty="0" err="1"/>
              <a:t>предоставляющей</a:t>
            </a:r>
            <a:r>
              <a:rPr lang="en-US" dirty="0"/>
              <a:t> </a:t>
            </a:r>
            <a:r>
              <a:rPr lang="en-US" dirty="0" err="1"/>
              <a:t>услугу</a:t>
            </a:r>
            <a:r>
              <a:rPr lang="en-US" dirty="0"/>
              <a:t>.</a:t>
            </a:r>
            <a:endParaRPr lang="en-US">
              <a:cs typeface="Calibri"/>
            </a:endParaRPr>
          </a:p>
        </p:txBody>
      </p:sp>
    </p:spTree>
    <p:extLst>
      <p:ext uri="{BB962C8B-B14F-4D97-AF65-F5344CB8AC3E}">
        <p14:creationId xmlns:p14="http://schemas.microsoft.com/office/powerpoint/2010/main" val="637516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63610" y="552482"/>
            <a:ext cx="11277600" cy="808963"/>
          </a:xfrm>
        </p:spPr>
        <p:txBody>
          <a:bodyPr>
            <a:normAutofit/>
          </a:bodyPr>
          <a:lstStyle/>
          <a:p>
            <a:r>
              <a:rPr lang="en-US" sz="3200" b="1" dirty="0">
                <a:latin typeface="Calibri"/>
                <a:cs typeface="Times New Roman"/>
              </a:rPr>
              <a:t>Research Questions</a:t>
            </a:r>
            <a:r>
              <a:rPr lang="kk-KZ" sz="3200" b="1" dirty="0">
                <a:latin typeface="Calibri"/>
                <a:cs typeface="Times New Roman"/>
              </a:rPr>
              <a:t>/</a:t>
            </a:r>
            <a:r>
              <a:rPr lang="kk-KZ" sz="3200" b="1" dirty="0">
                <a:solidFill>
                  <a:schemeClr val="tx1"/>
                </a:solidFill>
                <a:latin typeface="Calibri"/>
                <a:cs typeface="Times New Roman"/>
              </a:rPr>
              <a:t> Вопросы исследования</a:t>
            </a:r>
            <a:endParaRPr lang="en-US" sz="3200">
              <a:solidFill>
                <a:schemeClr val="tx1"/>
              </a:solidFill>
              <a:latin typeface="Calibri"/>
              <a:cs typeface="Times New Roman"/>
            </a:endParaRPr>
          </a:p>
        </p:txBody>
      </p:sp>
      <p:sp>
        <p:nvSpPr>
          <p:cNvPr id="3" name="Turinio vietos rezervavimo ženklas 2"/>
          <p:cNvSpPr>
            <a:spLocks noGrp="1"/>
          </p:cNvSpPr>
          <p:nvPr>
            <p:ph idx="1"/>
          </p:nvPr>
        </p:nvSpPr>
        <p:spPr>
          <a:xfrm>
            <a:off x="324570" y="2011197"/>
            <a:ext cx="5273026" cy="4023360"/>
          </a:xfrm>
        </p:spPr>
        <p:txBody>
          <a:bodyPr vert="horz" lIns="0" tIns="45720" rIns="0" bIns="45720" rtlCol="0" anchor="t">
            <a:normAutofit lnSpcReduction="10000"/>
          </a:bodyPr>
          <a:lstStyle/>
          <a:p>
            <a:r>
              <a:rPr lang="en-US" sz="1800" dirty="0"/>
              <a:t>The authors investigate </a:t>
            </a:r>
            <a:r>
              <a:rPr lang="en-US" sz="1800" b="1" i="1" dirty="0">
                <a:solidFill>
                  <a:srgbClr val="FF0000"/>
                </a:solidFill>
              </a:rPr>
              <a:t>the patient journey technique for service design</a:t>
            </a:r>
            <a:r>
              <a:rPr lang="en-US" sz="1800" dirty="0"/>
              <a:t>, grounded on an inductive case study. </a:t>
            </a:r>
            <a:endParaRPr lang="en-US" sz="1800" dirty="0">
              <a:cs typeface="Calibri"/>
            </a:endParaRPr>
          </a:p>
          <a:p>
            <a:r>
              <a:rPr lang="en-US" sz="1800" dirty="0"/>
              <a:t>For the purposes of describing the method, we asked the following questions:</a:t>
            </a:r>
            <a:endParaRPr lang="en-US" sz="1800" dirty="0">
              <a:cs typeface="Calibri"/>
            </a:endParaRPr>
          </a:p>
          <a:p>
            <a:pPr>
              <a:buFont typeface="Wingdings" panose="05000000000000000000" pitchFamily="2" charset="2"/>
              <a:buChar char="Ø"/>
            </a:pPr>
            <a:r>
              <a:rPr lang="en-US" sz="1800" dirty="0"/>
              <a:t> How is the </a:t>
            </a:r>
            <a:r>
              <a:rPr lang="en-US" sz="1800" b="1" dirty="0">
                <a:solidFill>
                  <a:srgbClr val="FF0000"/>
                </a:solidFill>
              </a:rPr>
              <a:t>viewpoint and perspective of patients </a:t>
            </a:r>
            <a:r>
              <a:rPr lang="en-US" sz="1800" dirty="0"/>
              <a:t>researched and </a:t>
            </a:r>
            <a:r>
              <a:rPr lang="en-US" sz="1800" dirty="0" err="1"/>
              <a:t>analysed</a:t>
            </a:r>
            <a:r>
              <a:rPr lang="en-US" sz="1800" dirty="0"/>
              <a:t>?</a:t>
            </a:r>
            <a:endParaRPr lang="en-US" sz="1800" dirty="0">
              <a:cs typeface="Calibri"/>
            </a:endParaRPr>
          </a:p>
          <a:p>
            <a:pPr>
              <a:buFont typeface="Wingdings" panose="05000000000000000000" pitchFamily="2" charset="2"/>
              <a:buChar char="Ø"/>
            </a:pPr>
            <a:r>
              <a:rPr lang="en-US" sz="1800" dirty="0"/>
              <a:t> How is a </a:t>
            </a:r>
            <a:r>
              <a:rPr lang="en-US" sz="1800" b="1" dirty="0">
                <a:solidFill>
                  <a:srgbClr val="FF0000"/>
                </a:solidFill>
              </a:rPr>
              <a:t>journey mapped and visualized</a:t>
            </a:r>
            <a:r>
              <a:rPr lang="en-US" sz="1800" dirty="0"/>
              <a:t>?</a:t>
            </a:r>
            <a:endParaRPr lang="en-US" sz="1800" dirty="0">
              <a:cs typeface="Calibri"/>
            </a:endParaRPr>
          </a:p>
          <a:p>
            <a:pPr>
              <a:buFont typeface="Wingdings" panose="05000000000000000000" pitchFamily="2" charset="2"/>
              <a:buChar char="Ø"/>
            </a:pPr>
            <a:r>
              <a:rPr lang="en-US" sz="1800" dirty="0"/>
              <a:t> How is a journey related to </a:t>
            </a:r>
            <a:r>
              <a:rPr lang="en-US" sz="1800" b="1" dirty="0">
                <a:solidFill>
                  <a:srgbClr val="FF0000"/>
                </a:solidFill>
              </a:rPr>
              <a:t>integrated service design</a:t>
            </a:r>
            <a:r>
              <a:rPr lang="en-US" sz="1800" dirty="0"/>
              <a:t>?</a:t>
            </a:r>
            <a:endParaRPr lang="en-US" sz="1800" dirty="0">
              <a:cs typeface="Calibri"/>
            </a:endParaRPr>
          </a:p>
          <a:p>
            <a:pPr marL="0" indent="0">
              <a:buNone/>
            </a:pPr>
            <a:r>
              <a:rPr lang="en-US" sz="1800" dirty="0"/>
              <a:t>What they wanted to do is to </a:t>
            </a:r>
            <a:r>
              <a:rPr lang="en-US" sz="1800" b="1" dirty="0">
                <a:solidFill>
                  <a:srgbClr val="FF0000"/>
                </a:solidFill>
              </a:rPr>
              <a:t>→IMPROVE THE SERVICES FOR THE HOSPTIAL </a:t>
            </a:r>
            <a:endParaRPr lang="en-US" sz="1800" b="1" dirty="0">
              <a:solidFill>
                <a:srgbClr val="FF0000"/>
              </a:solidFill>
              <a:cs typeface="Calibri"/>
            </a:endParaRPr>
          </a:p>
          <a:p>
            <a:pPr marL="0" indent="0">
              <a:buNone/>
            </a:pPr>
            <a:r>
              <a:rPr lang="en-US" sz="1800" b="1" dirty="0">
                <a:solidFill>
                  <a:srgbClr val="FF0000"/>
                </a:solidFill>
              </a:rPr>
              <a:t>→ VIDEO CAPSULE ENDOSCOPY (VCE) </a:t>
            </a:r>
            <a:endParaRPr lang="en-US" sz="1800" b="1" dirty="0">
              <a:solidFill>
                <a:srgbClr val="FF0000"/>
              </a:solidFill>
              <a:cs typeface="Calibri"/>
            </a:endParaRPr>
          </a:p>
          <a:p>
            <a:pPr marL="0" indent="0">
              <a:buNone/>
            </a:pPr>
            <a:endParaRPr lang="en-US" sz="1800" dirty="0">
              <a:cs typeface="Calibri"/>
            </a:endParaRPr>
          </a:p>
        </p:txBody>
      </p:sp>
      <p:sp>
        <p:nvSpPr>
          <p:cNvPr id="4" name="Прямоугольник 3"/>
          <p:cNvSpPr/>
          <p:nvPr/>
        </p:nvSpPr>
        <p:spPr>
          <a:xfrm>
            <a:off x="5948149" y="1913216"/>
            <a:ext cx="5390866" cy="3970318"/>
          </a:xfrm>
          <a:prstGeom prst="rect">
            <a:avLst/>
          </a:prstGeom>
        </p:spPr>
        <p:txBody>
          <a:bodyPr wrap="square" lIns="91440" tIns="45720" rIns="91440" bIns="45720" anchor="t">
            <a:spAutoFit/>
          </a:bodyPr>
          <a:lstStyle/>
          <a:p>
            <a:r>
              <a:rPr lang="en-US" dirty="0" err="1"/>
              <a:t>Авторы</a:t>
            </a:r>
            <a:r>
              <a:rPr lang="en-US" dirty="0"/>
              <a:t> </a:t>
            </a:r>
            <a:r>
              <a:rPr lang="en-US" dirty="0" err="1"/>
              <a:t>исследуют</a:t>
            </a:r>
            <a:r>
              <a:rPr lang="en-US" dirty="0"/>
              <a:t> </a:t>
            </a:r>
            <a:r>
              <a:rPr lang="en-US" b="1" dirty="0" err="1">
                <a:solidFill>
                  <a:srgbClr val="FF0000"/>
                </a:solidFill>
              </a:rPr>
              <a:t>технику</a:t>
            </a:r>
            <a:r>
              <a:rPr lang="en-US" b="1" dirty="0">
                <a:solidFill>
                  <a:srgbClr val="FF0000"/>
                </a:solidFill>
              </a:rPr>
              <a:t> </a:t>
            </a:r>
            <a:r>
              <a:rPr lang="en-US" b="1" dirty="0" err="1">
                <a:solidFill>
                  <a:srgbClr val="FF0000"/>
                </a:solidFill>
              </a:rPr>
              <a:t>путешествия</a:t>
            </a:r>
            <a:r>
              <a:rPr lang="en-US" b="1" dirty="0">
                <a:solidFill>
                  <a:srgbClr val="FF0000"/>
                </a:solidFill>
              </a:rPr>
              <a:t> </a:t>
            </a:r>
            <a:r>
              <a:rPr lang="en-US" b="1" dirty="0" err="1">
                <a:solidFill>
                  <a:srgbClr val="FF0000"/>
                </a:solidFill>
              </a:rPr>
              <a:t>пациента</a:t>
            </a:r>
            <a:r>
              <a:rPr lang="en-US" b="1" dirty="0">
                <a:solidFill>
                  <a:srgbClr val="FF0000"/>
                </a:solidFill>
              </a:rPr>
              <a:t> </a:t>
            </a:r>
            <a:r>
              <a:rPr lang="en-US" b="1" dirty="0" err="1">
                <a:solidFill>
                  <a:srgbClr val="FF0000"/>
                </a:solidFill>
              </a:rPr>
              <a:t>для</a:t>
            </a:r>
            <a:r>
              <a:rPr lang="en-US" b="1" dirty="0">
                <a:solidFill>
                  <a:srgbClr val="FF0000"/>
                </a:solidFill>
              </a:rPr>
              <a:t> </a:t>
            </a:r>
            <a:r>
              <a:rPr lang="en-US" b="1" dirty="0" err="1">
                <a:solidFill>
                  <a:srgbClr val="FF0000"/>
                </a:solidFill>
              </a:rPr>
              <a:t>сервис</a:t>
            </a:r>
            <a:r>
              <a:rPr lang="en-US" b="1" dirty="0">
                <a:solidFill>
                  <a:srgbClr val="FF0000"/>
                </a:solidFill>
              </a:rPr>
              <a:t> </a:t>
            </a:r>
            <a:r>
              <a:rPr lang="en-US" b="1" dirty="0" err="1">
                <a:solidFill>
                  <a:srgbClr val="FF0000"/>
                </a:solidFill>
              </a:rPr>
              <a:t>дизайна</a:t>
            </a:r>
            <a:r>
              <a:rPr lang="en-US" dirty="0"/>
              <a:t>  </a:t>
            </a:r>
            <a:r>
              <a:rPr lang="en-US" dirty="0" err="1"/>
              <a:t>на</a:t>
            </a:r>
            <a:r>
              <a:rPr lang="en-US" dirty="0"/>
              <a:t> </a:t>
            </a:r>
            <a:r>
              <a:rPr lang="en-US" dirty="0" err="1"/>
              <a:t>основе</a:t>
            </a:r>
            <a:r>
              <a:rPr lang="en-US" dirty="0"/>
              <a:t> </a:t>
            </a:r>
            <a:r>
              <a:rPr lang="en-US" dirty="0" err="1"/>
              <a:t>индуктивного</a:t>
            </a:r>
            <a:r>
              <a:rPr lang="en-US" dirty="0"/>
              <a:t> </a:t>
            </a:r>
            <a:r>
              <a:rPr lang="en-US" dirty="0" err="1"/>
              <a:t>тематического</a:t>
            </a:r>
            <a:r>
              <a:rPr lang="en-US" dirty="0"/>
              <a:t> </a:t>
            </a:r>
            <a:r>
              <a:rPr lang="en-US" dirty="0" err="1"/>
              <a:t>исследования</a:t>
            </a:r>
            <a:r>
              <a:rPr lang="en-US" dirty="0"/>
              <a:t>.</a:t>
            </a:r>
          </a:p>
          <a:p>
            <a:r>
              <a:rPr lang="en-US" dirty="0" err="1"/>
              <a:t>Для</a:t>
            </a:r>
            <a:r>
              <a:rPr lang="en-US" dirty="0"/>
              <a:t> </a:t>
            </a:r>
            <a:r>
              <a:rPr lang="en-US" dirty="0" err="1"/>
              <a:t>описания</a:t>
            </a:r>
            <a:r>
              <a:rPr lang="en-US" dirty="0"/>
              <a:t> </a:t>
            </a:r>
            <a:r>
              <a:rPr lang="en-US" dirty="0" err="1"/>
              <a:t>метода</a:t>
            </a:r>
            <a:r>
              <a:rPr lang="en-US" dirty="0"/>
              <a:t> </a:t>
            </a:r>
            <a:r>
              <a:rPr lang="en-US" dirty="0" err="1"/>
              <a:t>мы</a:t>
            </a:r>
            <a:r>
              <a:rPr lang="en-US" dirty="0"/>
              <a:t> </a:t>
            </a:r>
            <a:r>
              <a:rPr lang="en-US" dirty="0" err="1"/>
              <a:t>задали</a:t>
            </a:r>
            <a:r>
              <a:rPr lang="en-US" dirty="0"/>
              <a:t> </a:t>
            </a:r>
            <a:r>
              <a:rPr lang="en-US" dirty="0" err="1"/>
              <a:t>следующие</a:t>
            </a:r>
            <a:r>
              <a:rPr lang="en-US" dirty="0"/>
              <a:t> </a:t>
            </a:r>
            <a:r>
              <a:rPr lang="en-US" dirty="0" err="1"/>
              <a:t>вопросы</a:t>
            </a:r>
            <a:r>
              <a:rPr lang="en-US" dirty="0"/>
              <a:t>:</a:t>
            </a:r>
          </a:p>
          <a:p>
            <a:pPr marL="285750" indent="-285750">
              <a:buFont typeface="Wingdings" panose="05000000000000000000" pitchFamily="2" charset="2"/>
              <a:buChar char="Ø"/>
            </a:pPr>
            <a:r>
              <a:rPr lang="en-US" dirty="0"/>
              <a:t>  </a:t>
            </a:r>
            <a:r>
              <a:rPr lang="en-US" dirty="0" err="1"/>
              <a:t>Как</a:t>
            </a:r>
            <a:r>
              <a:rPr lang="en-US" dirty="0"/>
              <a:t> </a:t>
            </a:r>
            <a:r>
              <a:rPr lang="en-US" dirty="0" err="1"/>
              <a:t>изучаются</a:t>
            </a:r>
            <a:r>
              <a:rPr lang="en-US" dirty="0"/>
              <a:t> и </a:t>
            </a:r>
            <a:r>
              <a:rPr lang="en-US" dirty="0" err="1"/>
              <a:t>анализируются</a:t>
            </a:r>
            <a:r>
              <a:rPr lang="en-US" dirty="0"/>
              <a:t> </a:t>
            </a:r>
            <a:r>
              <a:rPr lang="en-US" b="1" dirty="0" err="1">
                <a:solidFill>
                  <a:srgbClr val="FF0000"/>
                </a:solidFill>
              </a:rPr>
              <a:t>точка</a:t>
            </a:r>
            <a:r>
              <a:rPr lang="en-US" b="1" dirty="0">
                <a:solidFill>
                  <a:srgbClr val="FF0000"/>
                </a:solidFill>
              </a:rPr>
              <a:t> </a:t>
            </a:r>
            <a:r>
              <a:rPr lang="en-US" b="1" dirty="0" err="1">
                <a:solidFill>
                  <a:srgbClr val="FF0000"/>
                </a:solidFill>
              </a:rPr>
              <a:t>зрения</a:t>
            </a:r>
            <a:r>
              <a:rPr lang="en-US" b="1" dirty="0">
                <a:solidFill>
                  <a:srgbClr val="FF0000"/>
                </a:solidFill>
              </a:rPr>
              <a:t> и </a:t>
            </a:r>
            <a:r>
              <a:rPr lang="en-US" b="1" dirty="0" err="1">
                <a:solidFill>
                  <a:srgbClr val="FF0000"/>
                </a:solidFill>
              </a:rPr>
              <a:t>перспективы</a:t>
            </a:r>
            <a:r>
              <a:rPr lang="en-US" b="1" dirty="0">
                <a:solidFill>
                  <a:srgbClr val="FF0000"/>
                </a:solidFill>
              </a:rPr>
              <a:t> </a:t>
            </a:r>
            <a:r>
              <a:rPr lang="en-US" b="1" dirty="0" err="1">
                <a:solidFill>
                  <a:srgbClr val="FF0000"/>
                </a:solidFill>
              </a:rPr>
              <a:t>пациентов</a:t>
            </a:r>
            <a:r>
              <a:rPr lang="en-US" dirty="0"/>
              <a:t>?</a:t>
            </a:r>
          </a:p>
          <a:p>
            <a:pPr marL="285750" indent="-285750">
              <a:buFont typeface="Wingdings" panose="05000000000000000000" pitchFamily="2" charset="2"/>
              <a:buChar char="Ø"/>
            </a:pPr>
            <a:r>
              <a:rPr lang="en-US" dirty="0"/>
              <a:t>  </a:t>
            </a:r>
            <a:r>
              <a:rPr lang="en-US" dirty="0" err="1"/>
              <a:t>Как</a:t>
            </a:r>
            <a:r>
              <a:rPr lang="en-US" dirty="0"/>
              <a:t> </a:t>
            </a:r>
            <a:r>
              <a:rPr lang="en-US" b="1" dirty="0" err="1">
                <a:solidFill>
                  <a:srgbClr val="FF0000"/>
                </a:solidFill>
              </a:rPr>
              <a:t>отображается</a:t>
            </a:r>
            <a:r>
              <a:rPr lang="en-US" b="1" dirty="0">
                <a:solidFill>
                  <a:srgbClr val="FF0000"/>
                </a:solidFill>
              </a:rPr>
              <a:t> и </a:t>
            </a:r>
            <a:r>
              <a:rPr lang="en-US" b="1" dirty="0" err="1">
                <a:solidFill>
                  <a:srgbClr val="FF0000"/>
                </a:solidFill>
              </a:rPr>
              <a:t>визуализируется</a:t>
            </a:r>
            <a:r>
              <a:rPr lang="en-US" b="1" dirty="0">
                <a:solidFill>
                  <a:srgbClr val="FF0000"/>
                </a:solidFill>
              </a:rPr>
              <a:t> </a:t>
            </a:r>
            <a:r>
              <a:rPr lang="en-US" b="1" dirty="0" err="1">
                <a:solidFill>
                  <a:srgbClr val="FF0000"/>
                </a:solidFill>
              </a:rPr>
              <a:t>путешествие</a:t>
            </a:r>
            <a:r>
              <a:rPr lang="en-US" dirty="0"/>
              <a:t>?</a:t>
            </a:r>
          </a:p>
          <a:p>
            <a:pPr marL="285750" indent="-285750">
              <a:buFont typeface="Wingdings" panose="05000000000000000000" pitchFamily="2" charset="2"/>
              <a:buChar char="Ø"/>
            </a:pPr>
            <a:r>
              <a:rPr lang="en-US" dirty="0"/>
              <a:t>  </a:t>
            </a:r>
            <a:r>
              <a:rPr lang="en-US" dirty="0" err="1"/>
              <a:t>Как</a:t>
            </a:r>
            <a:r>
              <a:rPr lang="en-US" dirty="0"/>
              <a:t> </a:t>
            </a:r>
            <a:r>
              <a:rPr lang="en-US" dirty="0" err="1"/>
              <a:t>путешествие</a:t>
            </a:r>
            <a:r>
              <a:rPr lang="en-US" dirty="0"/>
              <a:t> </a:t>
            </a:r>
            <a:r>
              <a:rPr lang="en-US" dirty="0" err="1"/>
              <a:t>связано</a:t>
            </a:r>
            <a:r>
              <a:rPr lang="en-US" dirty="0"/>
              <a:t> с</a:t>
            </a:r>
            <a:r>
              <a:rPr lang="en-US" dirty="0">
                <a:solidFill>
                  <a:srgbClr val="FF0000"/>
                </a:solidFill>
              </a:rPr>
              <a:t> </a:t>
            </a:r>
            <a:r>
              <a:rPr lang="en-US" b="1" dirty="0" err="1">
                <a:solidFill>
                  <a:srgbClr val="FF0000"/>
                </a:solidFill>
                <a:ea typeface="+mn-lt"/>
                <a:cs typeface="+mn-lt"/>
              </a:rPr>
              <a:t>интегрированным</a:t>
            </a:r>
            <a:r>
              <a:rPr lang="en-US" b="1" dirty="0">
                <a:solidFill>
                  <a:srgbClr val="FF0000"/>
                </a:solidFill>
                <a:ea typeface="+mn-lt"/>
                <a:cs typeface="+mn-lt"/>
              </a:rPr>
              <a:t> </a:t>
            </a:r>
            <a:r>
              <a:rPr lang="en-US" b="1" dirty="0" err="1">
                <a:solidFill>
                  <a:srgbClr val="FF0000"/>
                </a:solidFill>
              </a:rPr>
              <a:t>сервис</a:t>
            </a:r>
            <a:r>
              <a:rPr lang="en-US" b="1" dirty="0">
                <a:solidFill>
                  <a:srgbClr val="FF0000"/>
                </a:solidFill>
              </a:rPr>
              <a:t> </a:t>
            </a:r>
            <a:r>
              <a:rPr lang="en-US" b="1" dirty="0" err="1">
                <a:solidFill>
                  <a:srgbClr val="FF0000"/>
                </a:solidFill>
              </a:rPr>
              <a:t>дизайном</a:t>
            </a:r>
            <a:r>
              <a:rPr lang="en-US" dirty="0"/>
              <a:t>?</a:t>
            </a:r>
            <a:endParaRPr lang="en-US" dirty="0">
              <a:cs typeface="Calibri"/>
            </a:endParaRPr>
          </a:p>
          <a:p>
            <a:r>
              <a:rPr lang="en-US" dirty="0" err="1"/>
              <a:t>Что</a:t>
            </a:r>
            <a:r>
              <a:rPr lang="en-US" dirty="0"/>
              <a:t> </a:t>
            </a:r>
            <a:r>
              <a:rPr lang="en-US" dirty="0" err="1"/>
              <a:t>они</a:t>
            </a:r>
            <a:r>
              <a:rPr lang="en-US" dirty="0"/>
              <a:t> </a:t>
            </a:r>
            <a:r>
              <a:rPr lang="en-US" dirty="0" err="1"/>
              <a:t>хотели</a:t>
            </a:r>
            <a:r>
              <a:rPr lang="en-US" dirty="0"/>
              <a:t> </a:t>
            </a:r>
            <a:r>
              <a:rPr lang="en-US" dirty="0" err="1"/>
              <a:t>сделать</a:t>
            </a:r>
            <a:r>
              <a:rPr lang="en-US" dirty="0"/>
              <a:t>  </a:t>
            </a:r>
            <a:r>
              <a:rPr lang="en-US" dirty="0" err="1">
                <a:solidFill>
                  <a:srgbClr val="000000"/>
                </a:solidFill>
              </a:rPr>
              <a:t>это</a:t>
            </a:r>
            <a:r>
              <a:rPr lang="en-US" dirty="0">
                <a:solidFill>
                  <a:srgbClr val="000000"/>
                </a:solidFill>
              </a:rPr>
              <a:t> </a:t>
            </a:r>
            <a:r>
              <a:rPr lang="en-US" b="1" dirty="0">
                <a:solidFill>
                  <a:srgbClr val="FF0000"/>
                </a:solidFill>
              </a:rPr>
              <a:t>→ УЛУЧШИТЬ УСЛУГИ ДЛЯ БОЛЬНИЦЫ.</a:t>
            </a:r>
            <a:endParaRPr lang="en-US" b="1" dirty="0">
              <a:solidFill>
                <a:srgbClr val="FF0000"/>
              </a:solidFill>
              <a:cs typeface="Calibri"/>
            </a:endParaRPr>
          </a:p>
          <a:p>
            <a:r>
              <a:rPr lang="en-US" b="1" dirty="0">
                <a:solidFill>
                  <a:srgbClr val="FF0000"/>
                </a:solidFill>
              </a:rPr>
              <a:t>→ ВИДЕОКАПСУЛЬНАЯ ЭНДОСКОПИЯ (VCE)</a:t>
            </a:r>
            <a:endParaRPr lang="en-US" b="1">
              <a:solidFill>
                <a:srgbClr val="FF0000"/>
              </a:solidFill>
              <a:cs typeface="Calibri"/>
            </a:endParaRPr>
          </a:p>
        </p:txBody>
      </p:sp>
    </p:spTree>
    <p:extLst>
      <p:ext uri="{BB962C8B-B14F-4D97-AF65-F5344CB8AC3E}">
        <p14:creationId xmlns:p14="http://schemas.microsoft.com/office/powerpoint/2010/main" val="3073521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63610" y="569899"/>
            <a:ext cx="11277600" cy="808963"/>
          </a:xfrm>
        </p:spPr>
        <p:txBody>
          <a:bodyPr>
            <a:normAutofit/>
          </a:bodyPr>
          <a:lstStyle/>
          <a:p>
            <a:r>
              <a:rPr lang="en-US" sz="3200" b="1" dirty="0">
                <a:latin typeface="Calibri"/>
                <a:cs typeface="Times New Roman"/>
              </a:rPr>
              <a:t>Design</a:t>
            </a:r>
            <a:r>
              <a:rPr lang="kk-KZ" sz="3200" b="1" dirty="0">
                <a:latin typeface="Calibri"/>
                <a:cs typeface="Times New Roman"/>
              </a:rPr>
              <a:t>/ </a:t>
            </a:r>
            <a:r>
              <a:rPr lang="kk-KZ" sz="3200" b="1" dirty="0">
                <a:solidFill>
                  <a:schemeClr val="tx1"/>
                </a:solidFill>
                <a:latin typeface="Calibri"/>
                <a:cs typeface="Times New Roman"/>
              </a:rPr>
              <a:t>Дизайн</a:t>
            </a:r>
            <a:endParaRPr lang="en-US" sz="3200">
              <a:solidFill>
                <a:schemeClr val="tx1"/>
              </a:solidFill>
              <a:latin typeface="Calibri"/>
              <a:cs typeface="Times New Roman"/>
            </a:endParaRPr>
          </a:p>
        </p:txBody>
      </p:sp>
      <p:sp>
        <p:nvSpPr>
          <p:cNvPr id="3" name="Turinio vietos rezervavimo ženklas 2"/>
          <p:cNvSpPr>
            <a:spLocks noGrp="1"/>
          </p:cNvSpPr>
          <p:nvPr>
            <p:ph idx="1"/>
          </p:nvPr>
        </p:nvSpPr>
        <p:spPr>
          <a:xfrm>
            <a:off x="141690" y="1845734"/>
            <a:ext cx="5492991" cy="4435251"/>
          </a:xfrm>
        </p:spPr>
        <p:txBody>
          <a:bodyPr vert="horz" lIns="0" tIns="45720" rIns="0" bIns="45720" rtlCol="0" anchor="t">
            <a:normAutofit/>
          </a:bodyPr>
          <a:lstStyle/>
          <a:p>
            <a:r>
              <a:rPr lang="en-US" dirty="0"/>
              <a:t>An </a:t>
            </a:r>
            <a:r>
              <a:rPr lang="en-US" b="1" i="1" dirty="0"/>
              <a:t>inductive case study method </a:t>
            </a:r>
            <a:r>
              <a:rPr lang="en-US" dirty="0"/>
              <a:t>was used (</a:t>
            </a:r>
            <a:r>
              <a:rPr lang="en-US" i="1" dirty="0"/>
              <a:t>Eisenhardt 1989</a:t>
            </a:r>
            <a:r>
              <a:rPr lang="en-US" dirty="0"/>
              <a:t>). </a:t>
            </a:r>
          </a:p>
          <a:p>
            <a:endParaRPr lang="en-US" dirty="0"/>
          </a:p>
          <a:p>
            <a:r>
              <a:rPr lang="en-US" dirty="0"/>
              <a:t>We collected data through </a:t>
            </a:r>
            <a:r>
              <a:rPr lang="en-US" b="1" i="1" dirty="0">
                <a:solidFill>
                  <a:srgbClr val="FF0000"/>
                </a:solidFill>
              </a:rPr>
              <a:t>desk study, observations and semi-structured interviews </a:t>
            </a:r>
            <a:r>
              <a:rPr lang="en-US" dirty="0"/>
              <a:t>and data were gathered (3 months summer 2017). </a:t>
            </a:r>
          </a:p>
          <a:p>
            <a:r>
              <a:rPr lang="en-US" dirty="0"/>
              <a:t>Interviews have been used to obtain deep insights into the feelings of the patients. This yielded unique information, as the interviewers had the possibility to react to the answers and probe deeper (</a:t>
            </a:r>
            <a:r>
              <a:rPr lang="en-US" i="1" dirty="0"/>
              <a:t>Sanders and Stappers 2012</a:t>
            </a:r>
            <a:r>
              <a:rPr lang="en-US" dirty="0"/>
              <a:t>). </a:t>
            </a:r>
          </a:p>
        </p:txBody>
      </p:sp>
      <p:sp>
        <p:nvSpPr>
          <p:cNvPr id="4" name="Прямоугольник 3"/>
          <p:cNvSpPr/>
          <p:nvPr/>
        </p:nvSpPr>
        <p:spPr>
          <a:xfrm>
            <a:off x="5857103" y="1743376"/>
            <a:ext cx="5941589" cy="4216539"/>
          </a:xfrm>
          <a:prstGeom prst="rect">
            <a:avLst/>
          </a:prstGeom>
        </p:spPr>
        <p:txBody>
          <a:bodyPr wrap="square" lIns="91440" tIns="45720" rIns="91440" bIns="45720" anchor="t">
            <a:spAutoFit/>
          </a:bodyPr>
          <a:lstStyle/>
          <a:p>
            <a:r>
              <a:rPr lang="ru-RU" sz="2000" dirty="0"/>
              <a:t>Был использован </a:t>
            </a:r>
            <a:r>
              <a:rPr lang="ru-RU" sz="2000" b="1" i="1" dirty="0"/>
              <a:t>индуктивный метод тематического исследования</a:t>
            </a:r>
            <a:r>
              <a:rPr lang="ru-RU" sz="2000" b="1" dirty="0"/>
              <a:t> </a:t>
            </a:r>
            <a:r>
              <a:rPr lang="ru-RU" sz="2000" dirty="0"/>
              <a:t>(</a:t>
            </a:r>
            <a:r>
              <a:rPr lang="en-US" sz="2000" i="1" dirty="0"/>
              <a:t>Eisenhardt 1989</a:t>
            </a:r>
            <a:r>
              <a:rPr lang="en-US" sz="2000" dirty="0"/>
              <a:t>). </a:t>
            </a:r>
          </a:p>
          <a:p>
            <a:endParaRPr lang="en-US" sz="2000" b="1" dirty="0"/>
          </a:p>
          <a:p>
            <a:r>
              <a:rPr lang="ru-RU" sz="2000" dirty="0"/>
              <a:t>Мы собрали данные с </a:t>
            </a:r>
            <a:r>
              <a:rPr lang="ru-RU" sz="2000" b="1" dirty="0">
                <a:solidFill>
                  <a:srgbClr val="FF0000"/>
                </a:solidFill>
              </a:rPr>
              <a:t>помощью кабинетного исследования, наблюдений и </a:t>
            </a:r>
            <a:r>
              <a:rPr lang="ru-RU" sz="2000" b="1" dirty="0" err="1">
                <a:solidFill>
                  <a:srgbClr val="FF0000"/>
                </a:solidFill>
              </a:rPr>
              <a:t>полуструктурированных</a:t>
            </a:r>
            <a:r>
              <a:rPr lang="ru-RU" sz="2000" b="1" dirty="0">
                <a:solidFill>
                  <a:srgbClr val="FF0000"/>
                </a:solidFill>
              </a:rPr>
              <a:t> интервью,</a:t>
            </a:r>
            <a:r>
              <a:rPr lang="ru-RU" sz="2000" dirty="0"/>
              <a:t> и данные были собраны (3 месяца лета 2017 г.).</a:t>
            </a:r>
            <a:endParaRPr lang="en-GB" sz="2000" dirty="0"/>
          </a:p>
          <a:p>
            <a:endParaRPr lang="ru-RU" sz="2000" dirty="0"/>
          </a:p>
          <a:p>
            <a:r>
              <a:rPr lang="ru-RU" sz="2000" dirty="0"/>
              <a:t>Интервью использовались для получения глубокого понимания чувств пациентов. Это дало уникальную информацию, так как у интервьюеров была возможность отреагировать на ответы и изучить их глубже (</a:t>
            </a:r>
            <a:r>
              <a:rPr lang="en-US" sz="2000" i="1" dirty="0"/>
              <a:t>Sanders and Stappers 2012</a:t>
            </a:r>
            <a:r>
              <a:rPr lang="ru-RU" sz="2000" dirty="0"/>
              <a:t>).</a:t>
            </a:r>
            <a:endParaRPr lang="en-US" sz="2000" dirty="0"/>
          </a:p>
        </p:txBody>
      </p:sp>
    </p:spTree>
    <p:extLst>
      <p:ext uri="{BB962C8B-B14F-4D97-AF65-F5344CB8AC3E}">
        <p14:creationId xmlns:p14="http://schemas.microsoft.com/office/powerpoint/2010/main" val="1971952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59107" y="435879"/>
            <a:ext cx="11277600" cy="808963"/>
          </a:xfrm>
        </p:spPr>
        <p:txBody>
          <a:bodyPr>
            <a:normAutofit/>
          </a:bodyPr>
          <a:lstStyle/>
          <a:p>
            <a:r>
              <a:rPr lang="en-US" sz="3600" b="1" dirty="0">
                <a:latin typeface="Calibri"/>
                <a:cs typeface="Times New Roman"/>
              </a:rPr>
              <a:t>Method</a:t>
            </a:r>
            <a:r>
              <a:rPr lang="kk-KZ" sz="3600" b="1" dirty="0">
                <a:latin typeface="Calibri"/>
                <a:cs typeface="Times New Roman"/>
              </a:rPr>
              <a:t>/ </a:t>
            </a:r>
            <a:r>
              <a:rPr lang="kk-KZ" sz="3600" b="1" dirty="0">
                <a:solidFill>
                  <a:schemeClr val="tx1"/>
                </a:solidFill>
                <a:latin typeface="Calibri"/>
                <a:cs typeface="Times New Roman"/>
              </a:rPr>
              <a:t>Метод</a:t>
            </a:r>
            <a:endParaRPr lang="en-US" sz="3600">
              <a:solidFill>
                <a:schemeClr val="tx1"/>
              </a:solidFill>
              <a:latin typeface="Calibri"/>
              <a:cs typeface="Times New Roman"/>
            </a:endParaRPr>
          </a:p>
        </p:txBody>
      </p:sp>
      <p:sp>
        <p:nvSpPr>
          <p:cNvPr id="3" name="Turinio vietos rezervavimo ženklas 2"/>
          <p:cNvSpPr>
            <a:spLocks noGrp="1"/>
          </p:cNvSpPr>
          <p:nvPr>
            <p:ph idx="1"/>
          </p:nvPr>
        </p:nvSpPr>
        <p:spPr>
          <a:xfrm>
            <a:off x="159107" y="1957712"/>
            <a:ext cx="5852182" cy="4023360"/>
          </a:xfrm>
        </p:spPr>
        <p:txBody>
          <a:bodyPr vert="horz" lIns="0" tIns="45720" rIns="0" bIns="45720" rtlCol="0" anchor="t">
            <a:normAutofit/>
          </a:bodyPr>
          <a:lstStyle/>
          <a:p>
            <a:r>
              <a:rPr lang="en-US" sz="1600" b="1" dirty="0">
                <a:solidFill>
                  <a:srgbClr val="FF0000"/>
                </a:solidFill>
              </a:rPr>
              <a:t>The sample </a:t>
            </a:r>
            <a:r>
              <a:rPr lang="en-US" sz="1600" dirty="0"/>
              <a:t>of the research includes </a:t>
            </a:r>
            <a:r>
              <a:rPr lang="en-US" sz="1600" b="1" i="1" dirty="0">
                <a:solidFill>
                  <a:srgbClr val="FF0000"/>
                </a:solidFill>
              </a:rPr>
              <a:t>11 patients</a:t>
            </a:r>
            <a:r>
              <a:rPr lang="en-US" sz="1600" dirty="0"/>
              <a:t> for the analysis and design of the journeys. </a:t>
            </a:r>
            <a:endParaRPr lang="en-US" sz="1600" dirty="0">
              <a:cs typeface="Calibri"/>
            </a:endParaRPr>
          </a:p>
          <a:p>
            <a:r>
              <a:rPr lang="en-US" sz="1600" dirty="0"/>
              <a:t>Each patient perspective adds to a better understanding and uncovering of aspects or either confirms or disconfirms experience elements of the service occurring at multiple levels. Patients were included:</a:t>
            </a:r>
            <a:endParaRPr lang="en-US" sz="1600" dirty="0">
              <a:cs typeface="Calibri"/>
            </a:endParaRPr>
          </a:p>
          <a:p>
            <a:pPr>
              <a:buFont typeface="Arial" panose="020B0604020202020204" pitchFamily="34" charset="0"/>
              <a:buChar char="•"/>
            </a:pPr>
            <a:r>
              <a:rPr lang="en-US" sz="1600" dirty="0"/>
              <a:t>1. Available at the case hospital and volunteering to participate</a:t>
            </a:r>
            <a:endParaRPr lang="en-US" sz="1600" dirty="0">
              <a:cs typeface="Calibri"/>
            </a:endParaRPr>
          </a:p>
          <a:p>
            <a:pPr>
              <a:buFont typeface="Arial" panose="020B0604020202020204" pitchFamily="34" charset="0"/>
              <a:buChar char="•"/>
            </a:pPr>
            <a:r>
              <a:rPr lang="en-US" sz="1600" dirty="0"/>
              <a:t>2. Standard VCE, non-clinical patient .</a:t>
            </a:r>
            <a:endParaRPr lang="en-US" sz="1600" dirty="0">
              <a:cs typeface="Calibri"/>
            </a:endParaRPr>
          </a:p>
          <a:p>
            <a:pPr>
              <a:buFont typeface="Arial" panose="020B0604020202020204" pitchFamily="34" charset="0"/>
              <a:buChar char="•"/>
            </a:pPr>
            <a:r>
              <a:rPr lang="en-US" sz="1600" dirty="0"/>
              <a:t>3. Adult (21–80 years old). </a:t>
            </a:r>
            <a:endParaRPr lang="en-US" sz="1600" dirty="0">
              <a:cs typeface="Calibri"/>
            </a:endParaRPr>
          </a:p>
          <a:p>
            <a:pPr>
              <a:buFont typeface="Arial" panose="020B0604020202020204" pitchFamily="34" charset="0"/>
              <a:buChar char="•"/>
            </a:pPr>
            <a:r>
              <a:rPr lang="en-US" sz="1600" dirty="0"/>
              <a:t>4. Treatment at the case hospital </a:t>
            </a:r>
            <a:endParaRPr lang="en-US" sz="1600" dirty="0">
              <a:cs typeface="Calibri"/>
            </a:endParaRPr>
          </a:p>
          <a:p>
            <a:r>
              <a:rPr lang="en-US" sz="1600" dirty="0"/>
              <a:t>Interviews were taken before and after VCE  (e mails and face to face)</a:t>
            </a:r>
            <a:endParaRPr lang="en-US" sz="1600" dirty="0">
              <a:cs typeface="Calibri"/>
            </a:endParaRPr>
          </a:p>
          <a:p>
            <a:r>
              <a:rPr lang="en-US" sz="1600" dirty="0"/>
              <a:t>Also </a:t>
            </a:r>
            <a:r>
              <a:rPr lang="en-US" sz="1600" b="1" i="1" dirty="0"/>
              <a:t>professionals, nurses, team leader, gastroenterologist</a:t>
            </a:r>
            <a:r>
              <a:rPr lang="en-US" sz="1600" dirty="0"/>
              <a:t>. </a:t>
            </a:r>
            <a:endParaRPr lang="en-US" sz="1600" dirty="0">
              <a:cs typeface="Calibri"/>
            </a:endParaRPr>
          </a:p>
        </p:txBody>
      </p:sp>
      <p:sp>
        <p:nvSpPr>
          <p:cNvPr id="4" name="Прямоугольник 3"/>
          <p:cNvSpPr/>
          <p:nvPr/>
        </p:nvSpPr>
        <p:spPr>
          <a:xfrm>
            <a:off x="6096000" y="1845734"/>
            <a:ext cx="6096000" cy="4278094"/>
          </a:xfrm>
          <a:prstGeom prst="rect">
            <a:avLst/>
          </a:prstGeom>
        </p:spPr>
        <p:txBody>
          <a:bodyPr lIns="91440" tIns="45720" rIns="91440" bIns="45720" anchor="t">
            <a:spAutoFit/>
          </a:bodyPr>
          <a:lstStyle/>
          <a:p>
            <a:r>
              <a:rPr lang="en-US" sz="1600" b="1" dirty="0" err="1">
                <a:solidFill>
                  <a:srgbClr val="FF0000"/>
                </a:solidFill>
              </a:rPr>
              <a:t>Выборка</a:t>
            </a:r>
            <a:r>
              <a:rPr lang="en-US" sz="1600" dirty="0"/>
              <a:t> </a:t>
            </a:r>
            <a:r>
              <a:rPr lang="en-US" sz="1600" dirty="0" err="1"/>
              <a:t>исследования</a:t>
            </a:r>
            <a:r>
              <a:rPr lang="en-US" sz="1600" dirty="0"/>
              <a:t> </a:t>
            </a:r>
            <a:r>
              <a:rPr lang="en-US" sz="1600" dirty="0" err="1"/>
              <a:t>включает</a:t>
            </a:r>
            <a:r>
              <a:rPr lang="en-US" sz="1600" dirty="0"/>
              <a:t> </a:t>
            </a:r>
            <a:r>
              <a:rPr lang="en-US" sz="1600" b="1" i="1" dirty="0">
                <a:solidFill>
                  <a:srgbClr val="FF0000"/>
                </a:solidFill>
              </a:rPr>
              <a:t>11 </a:t>
            </a:r>
            <a:r>
              <a:rPr lang="en-US" sz="1600" b="1" i="1" dirty="0" err="1">
                <a:solidFill>
                  <a:srgbClr val="FF0000"/>
                </a:solidFill>
              </a:rPr>
              <a:t>пациентов</a:t>
            </a:r>
            <a:r>
              <a:rPr lang="en-US" sz="1600" i="1" dirty="0">
                <a:solidFill>
                  <a:srgbClr val="FF0000"/>
                </a:solidFill>
              </a:rPr>
              <a:t> </a:t>
            </a:r>
            <a:r>
              <a:rPr lang="en-US" sz="1600" dirty="0" err="1"/>
              <a:t>для</a:t>
            </a:r>
            <a:r>
              <a:rPr lang="en-US" sz="1600" dirty="0"/>
              <a:t> </a:t>
            </a:r>
            <a:r>
              <a:rPr lang="en-US" sz="1600" dirty="0" err="1"/>
              <a:t>анализа</a:t>
            </a:r>
            <a:r>
              <a:rPr lang="en-US" sz="1600" dirty="0"/>
              <a:t> и </a:t>
            </a:r>
            <a:r>
              <a:rPr lang="en-US" sz="1600" dirty="0" err="1"/>
              <a:t>планирования</a:t>
            </a:r>
            <a:r>
              <a:rPr lang="en-US" sz="1600" dirty="0"/>
              <a:t> </a:t>
            </a:r>
            <a:r>
              <a:rPr lang="en-US" sz="1600" dirty="0" err="1"/>
              <a:t>путешествий</a:t>
            </a:r>
            <a:r>
              <a:rPr lang="en-US" sz="1600" dirty="0"/>
              <a:t>.</a:t>
            </a:r>
            <a:endParaRPr lang="en-US" sz="1600" dirty="0">
              <a:cs typeface="Calibri"/>
            </a:endParaRPr>
          </a:p>
          <a:p>
            <a:endParaRPr lang="en-US" sz="1600" dirty="0"/>
          </a:p>
          <a:p>
            <a:r>
              <a:rPr lang="en-US" sz="1600" dirty="0" err="1"/>
              <a:t>Каждая</a:t>
            </a:r>
            <a:r>
              <a:rPr lang="en-US" sz="1600" dirty="0"/>
              <a:t> </a:t>
            </a:r>
            <a:r>
              <a:rPr lang="en-US" sz="1600" dirty="0" err="1"/>
              <a:t>точка</a:t>
            </a:r>
            <a:r>
              <a:rPr lang="en-US" sz="1600" dirty="0"/>
              <a:t> </a:t>
            </a:r>
            <a:r>
              <a:rPr lang="en-US" sz="1600" dirty="0" err="1"/>
              <a:t>зрения</a:t>
            </a:r>
            <a:r>
              <a:rPr lang="en-US" sz="1600" dirty="0"/>
              <a:t> </a:t>
            </a:r>
            <a:r>
              <a:rPr lang="en-US" sz="1600" dirty="0" err="1"/>
              <a:t>пациента</a:t>
            </a:r>
            <a:r>
              <a:rPr lang="en-US" sz="1600" dirty="0"/>
              <a:t> </a:t>
            </a:r>
            <a:r>
              <a:rPr lang="en-US" sz="1600" dirty="0" err="1"/>
              <a:t>способствует</a:t>
            </a:r>
            <a:r>
              <a:rPr lang="en-US" sz="1600" dirty="0"/>
              <a:t> </a:t>
            </a:r>
            <a:r>
              <a:rPr lang="en-US" sz="1600" dirty="0" err="1"/>
              <a:t>лучшему</a:t>
            </a:r>
            <a:r>
              <a:rPr lang="en-US" sz="1600" dirty="0"/>
              <a:t> </a:t>
            </a:r>
            <a:r>
              <a:rPr lang="en-US" sz="1600" dirty="0" err="1"/>
              <a:t>пониманию</a:t>
            </a:r>
            <a:r>
              <a:rPr lang="en-US" sz="1600" dirty="0"/>
              <a:t> и </a:t>
            </a:r>
            <a:r>
              <a:rPr lang="en-US" sz="1600" dirty="0" err="1"/>
              <a:t>раскрытию</a:t>
            </a:r>
            <a:r>
              <a:rPr lang="en-US" sz="1600" dirty="0"/>
              <a:t> </a:t>
            </a:r>
            <a:r>
              <a:rPr lang="en-US" sz="1600" dirty="0" err="1"/>
              <a:t>аспектов</a:t>
            </a:r>
            <a:r>
              <a:rPr lang="en-US" sz="1600" dirty="0"/>
              <a:t> </a:t>
            </a:r>
            <a:r>
              <a:rPr lang="en-US" sz="1600" dirty="0" err="1"/>
              <a:t>или</a:t>
            </a:r>
            <a:r>
              <a:rPr lang="en-US" sz="1600" dirty="0"/>
              <a:t> </a:t>
            </a:r>
            <a:r>
              <a:rPr lang="en-US" sz="1600" dirty="0" err="1"/>
              <a:t>либо</a:t>
            </a:r>
            <a:r>
              <a:rPr lang="en-US" sz="1600" dirty="0"/>
              <a:t> </a:t>
            </a:r>
            <a:r>
              <a:rPr lang="en-US" sz="1600" dirty="0" err="1"/>
              <a:t>подтверждает</a:t>
            </a:r>
            <a:r>
              <a:rPr lang="en-US" sz="1600" dirty="0"/>
              <a:t>, </a:t>
            </a:r>
            <a:r>
              <a:rPr lang="en-US" sz="1600" dirty="0" err="1"/>
              <a:t>либо</a:t>
            </a:r>
            <a:r>
              <a:rPr lang="en-US" sz="1600" dirty="0"/>
              <a:t> </a:t>
            </a:r>
            <a:r>
              <a:rPr lang="en-US" sz="1600" dirty="0" err="1"/>
              <a:t>опровергает</a:t>
            </a:r>
            <a:r>
              <a:rPr lang="en-US" sz="1600" dirty="0"/>
              <a:t> </a:t>
            </a:r>
            <a:r>
              <a:rPr lang="en-US" sz="1600" dirty="0" err="1"/>
              <a:t>элементы</a:t>
            </a:r>
            <a:r>
              <a:rPr lang="en-US" sz="1600" dirty="0"/>
              <a:t> </a:t>
            </a:r>
            <a:r>
              <a:rPr lang="en-US" sz="1600" dirty="0" err="1"/>
              <a:t>опыта</a:t>
            </a:r>
            <a:r>
              <a:rPr lang="en-US" sz="1600" dirty="0"/>
              <a:t> </a:t>
            </a:r>
            <a:r>
              <a:rPr lang="en-US" sz="1600" dirty="0" err="1"/>
              <a:t>обслуживания</a:t>
            </a:r>
            <a:r>
              <a:rPr lang="en-US" sz="1600" dirty="0"/>
              <a:t>, </a:t>
            </a:r>
            <a:r>
              <a:rPr lang="en-US" sz="1600" dirty="0" err="1"/>
              <a:t>возникающие</a:t>
            </a:r>
            <a:r>
              <a:rPr lang="en-US" sz="1600" dirty="0"/>
              <a:t> </a:t>
            </a:r>
            <a:r>
              <a:rPr lang="en-US" sz="1600" dirty="0" err="1"/>
              <a:t>на</a:t>
            </a:r>
            <a:r>
              <a:rPr lang="en-US" sz="1600" dirty="0"/>
              <a:t> </a:t>
            </a:r>
            <a:r>
              <a:rPr lang="en-US" sz="1600" dirty="0" err="1"/>
              <a:t>нескольких</a:t>
            </a:r>
            <a:r>
              <a:rPr lang="en-US" sz="1600" dirty="0"/>
              <a:t> </a:t>
            </a:r>
            <a:r>
              <a:rPr lang="en-US" sz="1600" dirty="0" err="1"/>
              <a:t>уровнях</a:t>
            </a:r>
            <a:r>
              <a:rPr lang="en-US" sz="1600" dirty="0"/>
              <a:t>. </a:t>
            </a:r>
            <a:r>
              <a:rPr lang="en-US" sz="1600" dirty="0" err="1"/>
              <a:t>Были</a:t>
            </a:r>
            <a:r>
              <a:rPr lang="en-US" sz="1600" dirty="0"/>
              <a:t> </a:t>
            </a:r>
            <a:r>
              <a:rPr lang="en-US" sz="1600" dirty="0" err="1"/>
              <a:t>включены</a:t>
            </a:r>
            <a:r>
              <a:rPr lang="en-US" sz="1600" dirty="0"/>
              <a:t> </a:t>
            </a:r>
            <a:r>
              <a:rPr lang="en-US" sz="1600" dirty="0" err="1"/>
              <a:t>пациенты</a:t>
            </a:r>
            <a:r>
              <a:rPr lang="en-US" sz="1600" dirty="0"/>
              <a:t>:</a:t>
            </a:r>
            <a:endParaRPr lang="en-US" sz="1600" dirty="0">
              <a:cs typeface="Calibri"/>
            </a:endParaRPr>
          </a:p>
          <a:p>
            <a:endParaRPr lang="en-US" sz="1600" dirty="0"/>
          </a:p>
          <a:p>
            <a:r>
              <a:rPr lang="en-US" sz="1600" dirty="0"/>
              <a:t>1. </a:t>
            </a:r>
            <a:r>
              <a:rPr lang="en-US" sz="1600" dirty="0" err="1"/>
              <a:t>Доступен</a:t>
            </a:r>
            <a:r>
              <a:rPr lang="en-US" sz="1600" dirty="0"/>
              <a:t> в </a:t>
            </a:r>
            <a:r>
              <a:rPr lang="en-US" sz="1600" dirty="0" err="1"/>
              <a:t>станционаре</a:t>
            </a:r>
            <a:r>
              <a:rPr lang="en-US" sz="1600" dirty="0"/>
              <a:t> и </a:t>
            </a:r>
            <a:r>
              <a:rPr lang="en-US" sz="1600" dirty="0" err="1"/>
              <a:t>участие</a:t>
            </a:r>
            <a:r>
              <a:rPr lang="en-US" sz="1600" dirty="0"/>
              <a:t> </a:t>
            </a:r>
            <a:r>
              <a:rPr lang="en-US" sz="1600" dirty="0" err="1"/>
              <a:t>как</a:t>
            </a:r>
            <a:r>
              <a:rPr lang="en-US" sz="1600" dirty="0"/>
              <a:t> </a:t>
            </a:r>
            <a:r>
              <a:rPr lang="en-US" sz="1600" dirty="0" err="1"/>
              <a:t>волонтера</a:t>
            </a:r>
            <a:endParaRPr lang="en-US" sz="1600" dirty="0">
              <a:cs typeface="Calibri"/>
            </a:endParaRPr>
          </a:p>
          <a:p>
            <a:r>
              <a:rPr lang="en-US" sz="1600" dirty="0"/>
              <a:t>2. </a:t>
            </a:r>
            <a:r>
              <a:rPr lang="en-US" sz="1600" dirty="0" err="1"/>
              <a:t>Стандартный</a:t>
            </a:r>
            <a:r>
              <a:rPr lang="en-US" sz="1600" dirty="0"/>
              <a:t> </a:t>
            </a:r>
            <a:r>
              <a:rPr lang="kk-KZ" sz="1600" dirty="0"/>
              <a:t>ВКЭ</a:t>
            </a:r>
            <a:r>
              <a:rPr lang="en-US" sz="1600" dirty="0"/>
              <a:t>, </a:t>
            </a:r>
            <a:r>
              <a:rPr lang="en-US" sz="1600" dirty="0" err="1"/>
              <a:t>неклинический</a:t>
            </a:r>
            <a:r>
              <a:rPr lang="en-US" sz="1600" dirty="0"/>
              <a:t> </a:t>
            </a:r>
            <a:r>
              <a:rPr lang="en-US" sz="1600" dirty="0" err="1"/>
              <a:t>пациент</a:t>
            </a:r>
            <a:r>
              <a:rPr lang="en-US" sz="1600" dirty="0"/>
              <a:t>.</a:t>
            </a:r>
            <a:endParaRPr lang="en-US" sz="1600" dirty="0">
              <a:cs typeface="Calibri"/>
            </a:endParaRPr>
          </a:p>
          <a:p>
            <a:r>
              <a:rPr lang="en-US" sz="1600" dirty="0"/>
              <a:t>3. </a:t>
            </a:r>
            <a:r>
              <a:rPr lang="en-US" sz="1600" dirty="0" err="1"/>
              <a:t>Взрослый</a:t>
            </a:r>
            <a:r>
              <a:rPr lang="en-US" sz="1600" dirty="0"/>
              <a:t> (21–80 </a:t>
            </a:r>
            <a:r>
              <a:rPr lang="en-US" sz="1600" dirty="0" err="1"/>
              <a:t>лет</a:t>
            </a:r>
            <a:r>
              <a:rPr lang="en-US" sz="1600" dirty="0"/>
              <a:t>).</a:t>
            </a:r>
            <a:endParaRPr lang="en-US" sz="1600" dirty="0">
              <a:cs typeface="Calibri"/>
            </a:endParaRPr>
          </a:p>
          <a:p>
            <a:r>
              <a:rPr lang="en-US" sz="1600" dirty="0"/>
              <a:t>4. </a:t>
            </a:r>
            <a:r>
              <a:rPr lang="en-US" sz="1600" dirty="0" err="1"/>
              <a:t>Лечение</a:t>
            </a:r>
            <a:r>
              <a:rPr lang="en-US" sz="1600" dirty="0"/>
              <a:t> в </a:t>
            </a:r>
            <a:r>
              <a:rPr lang="en-US" sz="1600" dirty="0" err="1"/>
              <a:t>стационаре</a:t>
            </a:r>
            <a:r>
              <a:rPr lang="en-US" sz="1600" dirty="0"/>
              <a:t>.</a:t>
            </a:r>
            <a:endParaRPr lang="en-US" sz="1600" dirty="0">
              <a:cs typeface="Calibri"/>
            </a:endParaRPr>
          </a:p>
          <a:p>
            <a:endParaRPr lang="en-US" sz="1600" dirty="0"/>
          </a:p>
          <a:p>
            <a:r>
              <a:rPr lang="en-US" sz="1600" dirty="0" err="1"/>
              <a:t>Интервью</a:t>
            </a:r>
            <a:r>
              <a:rPr lang="en-US" sz="1600" dirty="0"/>
              <a:t> </a:t>
            </a:r>
            <a:r>
              <a:rPr lang="en-US" sz="1600" dirty="0" err="1"/>
              <a:t>проводились</a:t>
            </a:r>
            <a:r>
              <a:rPr lang="en-US" sz="1600" dirty="0"/>
              <a:t> </a:t>
            </a:r>
            <a:r>
              <a:rPr lang="en-US" sz="1600" dirty="0" err="1"/>
              <a:t>до</a:t>
            </a:r>
            <a:r>
              <a:rPr lang="en-US" sz="1600" dirty="0"/>
              <a:t> и </a:t>
            </a:r>
            <a:r>
              <a:rPr lang="en-US" sz="1600" dirty="0" err="1"/>
              <a:t>после</a:t>
            </a:r>
            <a:r>
              <a:rPr lang="en-US" sz="1600" dirty="0"/>
              <a:t> </a:t>
            </a:r>
            <a:r>
              <a:rPr lang="kk-KZ" sz="1600" dirty="0"/>
              <a:t>ВКЭ</a:t>
            </a:r>
            <a:r>
              <a:rPr lang="en-US" sz="1600" dirty="0"/>
              <a:t> (</a:t>
            </a:r>
            <a:r>
              <a:rPr lang="en-US" sz="1600" dirty="0" err="1"/>
              <a:t>по</a:t>
            </a:r>
            <a:r>
              <a:rPr lang="en-US" sz="1600" dirty="0"/>
              <a:t> </a:t>
            </a:r>
            <a:r>
              <a:rPr lang="en-US" sz="1600" dirty="0" err="1"/>
              <a:t>электронной</a:t>
            </a:r>
            <a:r>
              <a:rPr lang="en-US" sz="1600" dirty="0"/>
              <a:t> </a:t>
            </a:r>
            <a:r>
              <a:rPr lang="en-US" sz="1600" dirty="0" err="1"/>
              <a:t>почте</a:t>
            </a:r>
            <a:r>
              <a:rPr lang="en-US" sz="1600" dirty="0"/>
              <a:t> и </a:t>
            </a:r>
            <a:r>
              <a:rPr lang="en-US" sz="1600" dirty="0" err="1"/>
              <a:t>лицом</a:t>
            </a:r>
            <a:r>
              <a:rPr lang="en-US" sz="1600" dirty="0"/>
              <a:t> к </a:t>
            </a:r>
            <a:r>
              <a:rPr lang="en-US" sz="1600" dirty="0" err="1"/>
              <a:t>лицу</a:t>
            </a:r>
            <a:r>
              <a:rPr lang="en-US" sz="1600" dirty="0"/>
              <a:t>)</a:t>
            </a:r>
            <a:endParaRPr lang="en-US" sz="1600" dirty="0">
              <a:cs typeface="Calibri"/>
            </a:endParaRPr>
          </a:p>
          <a:p>
            <a:r>
              <a:rPr lang="en-US" sz="1600" dirty="0" err="1"/>
              <a:t>Также</a:t>
            </a:r>
            <a:r>
              <a:rPr lang="en-US" sz="1600" dirty="0"/>
              <a:t> </a:t>
            </a:r>
            <a:r>
              <a:rPr lang="en-US" sz="1600" b="1" i="1" dirty="0" err="1"/>
              <a:t>профессионалы</a:t>
            </a:r>
            <a:r>
              <a:rPr lang="en-US" sz="1600" b="1" i="1" dirty="0"/>
              <a:t>, </a:t>
            </a:r>
            <a:r>
              <a:rPr lang="en-US" sz="1600" b="1" i="1" dirty="0" err="1"/>
              <a:t>медсестры</a:t>
            </a:r>
            <a:r>
              <a:rPr lang="en-US" sz="1600" b="1" i="1" dirty="0"/>
              <a:t>, </a:t>
            </a:r>
            <a:r>
              <a:rPr lang="en-US" sz="1600" b="1" i="1" dirty="0" err="1"/>
              <a:t>лидер</a:t>
            </a:r>
            <a:r>
              <a:rPr lang="en-US" sz="1600" b="1" i="1" dirty="0"/>
              <a:t>  </a:t>
            </a:r>
            <a:r>
              <a:rPr lang="en-US" sz="1600" b="1" i="1" dirty="0" err="1"/>
              <a:t>команды</a:t>
            </a:r>
            <a:r>
              <a:rPr lang="en-US" sz="1600" b="1" i="1" dirty="0"/>
              <a:t>, </a:t>
            </a:r>
            <a:r>
              <a:rPr lang="en-US" sz="1600" b="1" i="1" dirty="0" err="1"/>
              <a:t>гастроэнтеролог</a:t>
            </a:r>
            <a:r>
              <a:rPr lang="en-US" sz="1600" b="1" i="1" dirty="0"/>
              <a:t>.</a:t>
            </a:r>
            <a:endParaRPr lang="en-US" sz="1600" b="1" i="1" dirty="0">
              <a:cs typeface="Calibri"/>
            </a:endParaRPr>
          </a:p>
        </p:txBody>
      </p:sp>
    </p:spTree>
    <p:extLst>
      <p:ext uri="{BB962C8B-B14F-4D97-AF65-F5344CB8AC3E}">
        <p14:creationId xmlns:p14="http://schemas.microsoft.com/office/powerpoint/2010/main" val="2251245796"/>
      </p:ext>
    </p:extLst>
  </p:cSld>
  <p:clrMapOvr>
    <a:masterClrMapping/>
  </p:clrMapOvr>
</p:sld>
</file>

<file path=ppt/theme/theme1.xml><?xml version="1.0" encoding="utf-8"?>
<a:theme xmlns:a="http://schemas.openxmlformats.org/drawingml/2006/main" name="Retrospektyvinė">
  <a:themeElements>
    <a:clrScheme name="Retrospektyvinė">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yvinė">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yvinė">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PT_Template" id="{F52BAE4A-3757-4BB5-BC6D-16B0C296CE13}" vid="{3F6DFB22-61F0-4797-B00A-C0AFD3CE9603}"/>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PPT_Template</Template>
  <TotalTime>2821</TotalTime>
  <Words>3865</Words>
  <Application>Microsoft Macintosh PowerPoint</Application>
  <PresentationFormat>Широкоэкранный</PresentationFormat>
  <Paragraphs>253</Paragraphs>
  <Slides>21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Arial</vt:lpstr>
      <vt:lpstr>Calibri</vt:lpstr>
      <vt:lpstr>Calibri Light</vt:lpstr>
      <vt:lpstr>Wingdings</vt:lpstr>
      <vt:lpstr>Retrospektyvinė</vt:lpstr>
      <vt:lpstr>“Service design approach in the development of nursing services” “Сервис-дизайн подход в развитии сестринских услуг”  Patient Journey Method for Integrated Service Design  Example of Service Design use (Nursing)</vt:lpstr>
      <vt:lpstr>Today/ Сегодня</vt:lpstr>
      <vt:lpstr>Презентация PowerPoint</vt:lpstr>
      <vt:lpstr>Презентация PowerPoint</vt:lpstr>
      <vt:lpstr>Презентация PowerPoint</vt:lpstr>
      <vt:lpstr>Background information continues/ Справочная информация продолжается</vt:lpstr>
      <vt:lpstr>Research Questions/ Вопросы исследования</vt:lpstr>
      <vt:lpstr>Design/ Дизайн</vt:lpstr>
      <vt:lpstr>Method/ Метод</vt:lpstr>
      <vt:lpstr>Results / Результаты</vt:lpstr>
      <vt:lpstr>Results: Patient Journey Method/ Результаты: метод путешествия пациента</vt:lpstr>
      <vt:lpstr>Results: Patient Journey Method / Результаты: метод путешествия пациента</vt:lpstr>
      <vt:lpstr>Analyse the care service system: Desk study/ Проанализировать систему услуг по уходу: кабинетное исследование</vt:lpstr>
      <vt:lpstr>Experience the journey yourself, observe and sketch it/  Испытайте путешествие сами, понаблюдайте и зарисуйте его</vt:lpstr>
      <vt:lpstr>Co-design the patient journey: /  Со-разработайте путешествие пациента</vt:lpstr>
      <vt:lpstr>Evaluate the patient journey for integrated service design/ Оцените путь пациента для проектирования интегрированных услуг</vt:lpstr>
      <vt:lpstr>Reflection – Discussion/ Рефлексия  - Обсуждение</vt:lpstr>
      <vt:lpstr>Limitations/ Ограничения</vt:lpstr>
      <vt:lpstr>The Next Step/ Следующий шаг</vt:lpstr>
      <vt:lpstr>Reference/ Ссылки</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Enrika Morkienė</dc:creator>
  <cp:lastModifiedBy>Қуаныш Жұлдыз</cp:lastModifiedBy>
  <cp:revision>774</cp:revision>
  <dcterms:created xsi:type="dcterms:W3CDTF">2021-02-03T14:20:44Z</dcterms:created>
  <dcterms:modified xsi:type="dcterms:W3CDTF">2023-01-10T15:56:21Z</dcterms:modified>
</cp:coreProperties>
</file>